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layout12.xml" ContentType="application/vnd.openxmlformats-officedocument.drawingml.diagramLayout+xml"/>
  <Override PartName="/ppt/diagrams/layout3.xml" ContentType="application/vnd.openxmlformats-officedocument.drawingml.diagramLayout+xml"/>
  <Override PartName="/ppt/diagrams/data2.xml" ContentType="application/vnd.openxmlformats-officedocument.drawingml.diagramData+xml"/>
  <Override PartName="/ppt/diagrams/quickStyle1.xml" ContentType="application/vnd.openxmlformats-officedocument.drawingml.diagramStyle+xml"/>
  <Override PartName="/ppt/diagrams/drawing1.xml" ContentType="application/vnd.ms-office.drawingml.diagramDrawing+xml"/>
  <Override PartName="/ppt/diagrams/data9.xml" ContentType="application/vnd.openxmlformats-officedocument.drawingml.diagramData+xml"/>
  <Override PartName="/ppt/diagrams/layout1.xml" ContentType="application/vnd.openxmlformats-officedocument.drawingml.diagramLayout+xml"/>
  <Override PartName="/ppt/diagrams/data1.xml" ContentType="application/vnd.openxmlformats-officedocument.drawingml.diagramData+xml"/>
  <Override PartName="/ppt/diagrams/drawing2.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drawing3.xml" ContentType="application/vnd.ms-office.drawingml.diagramDrawing+xml"/>
  <Override PartName="/ppt/diagrams/quickStyle12.xml" ContentType="application/vnd.openxmlformats-officedocument.drawingml.diagramStyle+xml"/>
  <Override PartName="/ppt/diagrams/colors4.xml" ContentType="application/vnd.openxmlformats-officedocument.drawingml.diagramColors+xml"/>
  <Override PartName="/ppt/diagrams/colors10.xml" ContentType="application/vnd.openxmlformats-officedocument.drawingml.diagramColors+xml"/>
  <Override PartName="/ppt/diagrams/quickStyle5.xml" ContentType="application/vnd.openxmlformats-officedocument.drawingml.diagramStyle+xml"/>
  <Override PartName="/ppt/diagrams/layout2.xml" ContentType="application/vnd.openxmlformats-officedocument.drawingml.diagramLayout+xml"/>
  <Override PartName="/ppt/diagrams/drawing12.xml" ContentType="application/vnd.ms-office.drawingml.diagramDrawing+xml"/>
  <Override PartName="/ppt/diagrams/drawing7.xml" ContentType="application/vnd.ms-office.drawingml.diagramDrawing+xml"/>
  <Override PartName="/ppt/diagrams/colors8.xml" ContentType="application/vnd.openxmlformats-officedocument.drawingml.diagramColors+xml"/>
  <Override PartName="/ppt/diagrams/colors6.xml" ContentType="application/vnd.openxmlformats-officedocument.drawingml.diagramColors+xml"/>
  <Override PartName="/ppt/diagrams/drawing5.xml" ContentType="application/vnd.ms-office.drawingml.diagramDrawing+xml"/>
  <Override PartName="/ppt/diagrams/drawing10.xml" ContentType="application/vnd.ms-office.drawingml.diagramDrawing+xml"/>
  <Override PartName="/ppt/diagrams/layout6.xml" ContentType="application/vnd.openxmlformats-officedocument.drawingml.diagramLayout+xml"/>
  <Override PartName="/ppt/diagrams/data5.xml" ContentType="application/vnd.openxmlformats-officedocument.drawingml.diagramData+xml"/>
  <Override PartName="/ppt/diagrams/data6.xml" ContentType="application/vnd.openxmlformats-officedocument.drawingml.diagramData+xml"/>
  <Override PartName="/ppt/diagrams/quickStyle4.xml" ContentType="application/vnd.openxmlformats-officedocument.drawingml.diagramStyle+xml"/>
  <Override PartName="/ppt/diagrams/colors11.xml" ContentType="application/vnd.openxmlformats-officedocument.drawingml.diagramColors+xml"/>
  <Override PartName="/ppt/diagrams/quickStyle6.xml" ContentType="application/vnd.openxmlformats-officedocument.drawingml.diagramStyle+xml"/>
  <Override PartName="/ppt/diagrams/colors5.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colors1.xml" ContentType="application/vnd.openxmlformats-officedocument.drawingml.diagramColors+xml"/>
  <Override PartName="/ppt/diagrams/quickStyle2.xml" ContentType="application/vnd.openxmlformats-officedocument.drawingml.diagramStyle+xml"/>
  <Override PartName="/ppt/diagrams/data3.xml" ContentType="application/vnd.openxmlformats-officedocument.drawingml.diagramData+xml"/>
  <Override PartName="/ppt/diagrams/quickStyle3.xml" ContentType="application/vnd.openxmlformats-officedocument.drawingml.diagramStyle+xml"/>
  <Override PartName="/ppt/diagrams/drawing6.xml" ContentType="application/vnd.ms-office.drawingml.diagramDrawing+xml"/>
  <Override PartName="/ppt/diagrams/colors7.xml" ContentType="application/vnd.openxmlformats-officedocument.drawingml.diagramColors+xml"/>
  <Override PartName="/ppt/diagrams/drawing11.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12.xml" ContentType="application/vnd.openxmlformats-officedocument.drawingml.diagramColor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drawing8.xml" ContentType="application/vnd.ms-office.drawingml.diagramDrawing+xml"/>
  <Override PartName="/ppt/diagrams/colors9.xml" ContentType="application/vnd.openxmlformats-officedocument.drawingml.diagramColors+xml"/>
  <Override PartName="/ppt/diagrams/layout9.xml" ContentType="application/vnd.openxmlformats-officedocument.drawingml.diagramLayout+xml"/>
  <Override PartName="/ppt/diagrams/quickStyle9.xml" ContentType="application/vnd.openxmlformats-officedocument.drawingml.diagramStyle+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colors2.xml" ContentType="application/vnd.openxmlformats-officedocument.drawingml.diagramColors+xml"/>
  <Override PartName="/ppt/diagrams/quickStyle10.xml" ContentType="application/vnd.openxmlformats-officedocument.drawingml.diagramStyle+xml"/>
  <Override PartName="/ppt/diagrams/data11.xml" ContentType="application/vnd.openxmlformats-officedocument.drawingml.diagramData+xml"/>
  <Override PartName="/ppt/diagrams/layout11.xml" ContentType="application/vnd.openxmlformats-officedocument.drawingml.diagramLayout+xml"/>
  <Override PartName="/ppt/diagrams/colors3.xml" ContentType="application/vnd.openxmlformats-officedocument.drawingml.diagramColors+xml"/>
  <Override PartName="/ppt/diagrams/quickStyle11.xml" ContentType="application/vnd.openxmlformats-officedocument.drawingml.diagramStyle+xml"/>
  <Override PartName="/ppt/diagrams/data12.xml" ContentType="application/vnd.openxmlformats-officedocument.drawingml.diagramData+xml"/>
  <Override PartName="/ppt/_rels/presentation.xml.rels" ContentType="application/vnd.openxmlformats-package.relationships+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6.png" ContentType="image/png"/>
  <Override PartName="/ppt/media/image105.png" ContentType="image/png"/>
  <Override PartName="/ppt/media/image104.png" ContentType="image/png"/>
  <Override PartName="/ppt/media/image103.png" ContentType="image/png"/>
  <Override PartName="/ppt/media/image102.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20.png" ContentType="image/png"/>
  <Override PartName="/ppt/media/image62.png" ContentType="image/png"/>
  <Override PartName="/ppt/media/image37.png" ContentType="image/png"/>
  <Override PartName="/ppt/media/image38.png" ContentType="image/png"/>
  <Override PartName="/ppt/media/image8.png" ContentType="image/png"/>
  <Override PartName="/ppt/media/image30.png" ContentType="image/png"/>
  <Override PartName="/ppt/media/image127.png" ContentType="image/png"/>
  <Override PartName="/ppt/media/image1.png" ContentType="image/png"/>
  <Override PartName="/ppt/media/image153.png" ContentType="image/png"/>
  <Override PartName="/ppt/media/image39.png" ContentType="image/png"/>
  <Override PartName="/ppt/media/image50.png" ContentType="image/png"/>
  <Override PartName="/ppt/media/image147.png" ContentType="image/png"/>
  <Override PartName="/ppt/media/image51.png" ContentType="image/png"/>
  <Override PartName="/ppt/media/image148.png" ContentType="image/png"/>
  <Override PartName="/ppt/media/image52.png" ContentType="image/png"/>
  <Override PartName="/ppt/media/image149.png" ContentType="image/png"/>
  <Override PartName="/ppt/media/image53.png" ContentType="image/png"/>
  <Override PartName="/ppt/media/image128.png" ContentType="image/png"/>
  <Override PartName="/ppt/media/image129.png" ContentType="image/png"/>
  <Override PartName="/ppt/media/image45.png" ContentType="image/png"/>
  <Override PartName="/ppt/media/image131.png" ContentType="image/png"/>
  <Override PartName="/ppt/media/image150.png" ContentType="image/png"/>
  <Override PartName="/ppt/media/image109.png" ContentType="image/png"/>
  <Override PartName="/ppt/media/image151.png" ContentType="image/png"/>
  <Override PartName="/ppt/media/image160.png" ContentType="image/png"/>
  <Override PartName="/ppt/media/image161.png" ContentType="image/png"/>
  <Override PartName="/ppt/media/image162.png" ContentType="image/png"/>
  <Override PartName="/ppt/media/image40.png" ContentType="image/png"/>
  <Override PartName="/ppt/media/image137.png" ContentType="image/png"/>
  <Override PartName="/ppt/media/image163.png" ContentType="image/png"/>
  <Override PartName="/ppt/media/image152.png" ContentType="image/png"/>
  <Override PartName="/ppt/media/image41.png" ContentType="image/png"/>
  <Override PartName="/ppt/media/image138.png" ContentType="image/png"/>
  <Override PartName="/ppt/media/image164.png" ContentType="image/png"/>
  <Override PartName="/ppt/media/image42.png" ContentType="image/png"/>
  <Override PartName="/ppt/media/image139.png" ContentType="image/png"/>
  <Override PartName="/ppt/media/image165.png" ContentType="image/png"/>
  <Override PartName="/ppt/media/image43.png" ContentType="image/png"/>
  <Override PartName="/ppt/media/image166.png" ContentType="image/png"/>
  <Override PartName="/ppt/media/image44.png" ContentType="image/png"/>
  <Override PartName="/ppt/media/image130.png" ContentType="image/png"/>
  <Override PartName="/ppt/media/image167.png" ContentType="image/png"/>
  <Override PartName="/ppt/media/image46.png" ContentType="image/png"/>
  <Override PartName="/ppt/media/image132.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56.png" ContentType="image/png"/>
  <Override PartName="/ppt/media/image142.png" ContentType="image/png"/>
  <Override PartName="/ppt/media/image55.png" ContentType="image/png"/>
  <Override PartName="/ppt/media/image141.png" ContentType="image/png"/>
  <Override PartName="/ppt/media/image54.png" ContentType="image/png"/>
  <Override PartName="/ppt/media/image140.png" ContentType="image/png"/>
  <Override PartName="/ppt/media/image100.png" ContentType="image/png"/>
  <Override PartName="/ppt/media/image49.png" ContentType="image/png"/>
  <Override PartName="/ppt/media/image136.png" ContentType="image/png"/>
  <Override PartName="/ppt/media/image135.png" ContentType="image/png"/>
  <Override PartName="/ppt/media/image134.png" ContentType="image/png"/>
  <Override PartName="/ppt/media/image133.png" ContentType="image/png"/>
  <Override PartName="/ppt/media/image159.png" ContentType="image/png"/>
  <Override PartName="/ppt/media/image7.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1.png" ContentType="image/png"/>
  <Override PartName="/ppt/media/image158.png" ContentType="image/png"/>
  <Override PartName="/ppt/media/image6.png" ContentType="image/png"/>
  <Override PartName="/ppt/media/image18.png" ContentType="image/png"/>
  <Override PartName="/ppt/media/image86.png" ContentType="image/png"/>
  <Override PartName="/ppt/media/image31.png" ContentType="image/png"/>
  <Override PartName="/ppt/media/image9.png" ContentType="image/png"/>
  <Override PartName="/ppt/media/image32.wmf" ContentType="image/x-wmf"/>
  <Override PartName="/ppt/media/image75.png" ContentType="image/png"/>
  <Override PartName="/ppt/media/image47.png" ContentType="image/png"/>
  <Override PartName="/ppt/media/image10.png" ContentType="image/png"/>
  <Override PartName="/ppt/media/image107.png" ContentType="image/png"/>
  <Override PartName="/ppt/media/image35.png" ContentType="image/png"/>
  <Override PartName="/ppt/media/image60.png" ContentType="image/png"/>
  <Override PartName="/ppt/media/image157.png" ContentType="image/png"/>
  <Override PartName="/ppt/media/image5.png" ContentType="image/png"/>
  <Override PartName="/ppt/media/image85.png" ContentType="image/png"/>
  <Override PartName="/ppt/media/image17.png" ContentType="image/png"/>
  <Override PartName="/ppt/media/image34.png" ContentType="image/png"/>
  <Override PartName="/ppt/media/image156.png" ContentType="image/png"/>
  <Override PartName="/ppt/media/image4.png" ContentType="image/png"/>
  <Override PartName="/ppt/media/image84.png" ContentType="image/png"/>
  <Override PartName="/ppt/media/image16.png" ContentType="image/png"/>
  <Override PartName="/ppt/media/image13.png" ContentType="image/png"/>
  <Override PartName="/ppt/media/image81.png" ContentType="image/png"/>
  <Override PartName="/ppt/media/image33.png" ContentType="image/png"/>
  <Override PartName="/ppt/media/image155.png" ContentType="image/png"/>
  <Override PartName="/ppt/media/image3.png" ContentType="image/png"/>
  <Override PartName="/ppt/media/image83.png" ContentType="image/png"/>
  <Override PartName="/ppt/media/image15.png" ContentType="image/png"/>
  <Override PartName="/ppt/media/image12.png" ContentType="image/png"/>
  <Override PartName="/ppt/media/image80.png" ContentType="image/png"/>
  <Override PartName="/ppt/media/image94.png" ContentType="image/png"/>
  <Override PartName="/ppt/media/image26.png" ContentType="image/png"/>
  <Override PartName="/ppt/media/image154.png" ContentType="image/png"/>
  <Override PartName="/ppt/media/image2.png" ContentType="image/png"/>
  <Override PartName="/ppt/media/image82.png" ContentType="image/png"/>
  <Override PartName="/ppt/media/image14.png" ContentType="image/png"/>
  <Override PartName="/ppt/media/image93.png" ContentType="image/png"/>
  <Override PartName="/ppt/media/image25.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59.png" ContentType="image/png"/>
  <Override PartName="/ppt/media/image110.png" ContentType="image/png"/>
  <Override PartName="/ppt/media/image9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slides/_rels/slide219.xml.rels" ContentType="application/vnd.openxmlformats-package.relationships+xml"/>
  <Override PartName="/ppt/slides/_rels/slide32.xml.rels" ContentType="application/vnd.openxmlformats-package.relationships+xml"/>
  <Override PartName="/ppt/slides/_rels/slide53.xml.rels" ContentType="application/vnd.openxmlformats-package.relationships+xml"/>
  <Override PartName="/ppt/slides/_rels/slide48.xml.rels" ContentType="application/vnd.openxmlformats-package.relationships+xml"/>
  <Override PartName="/ppt/slides/_rels/slide218.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47.xml.rels" ContentType="application/vnd.openxmlformats-package.relationships+xml"/>
  <Override PartName="/ppt/slides/_rels/slide179.xml.rels" ContentType="application/vnd.openxmlformats-package.relationships+xml"/>
  <Override PartName="/ppt/slides/_rels/slide51.xml.rels" ContentType="application/vnd.openxmlformats-package.relationships+xml"/>
  <Override PartName="/ppt/slides/_rels/slide243.xml.rels" ContentType="application/vnd.openxmlformats-package.relationships+xml"/>
  <Override PartName="/ppt/slides/_rels/slide238.xml.rels" ContentType="application/vnd.openxmlformats-package.relationships+xml"/>
  <Override PartName="/ppt/slides/_rels/slide178.xml.rels" ContentType="application/vnd.openxmlformats-package.relationships+xml"/>
  <Override PartName="/ppt/slides/_rels/slide50.xml.rels" ContentType="application/vnd.openxmlformats-package.relationships+xml"/>
  <Override PartName="/ppt/slides/_rels/slide237.xml.rels" ContentType="application/vnd.openxmlformats-package.relationships+xml"/>
  <Override PartName="/ppt/slides/_rels/slide177.xml.rels" ContentType="application/vnd.openxmlformats-package.relationships+xml"/>
  <Override PartName="/ppt/slides/_rels/slide172.xml.rels" ContentType="application/vnd.openxmlformats-package.relationships+xml"/>
  <Override PartName="/ppt/slides/_rels/slide223.xml.rels" ContentType="application/vnd.openxmlformats-package.relationships+xml"/>
  <Override PartName="/ppt/slides/_rels/slide197.xml.rels" ContentType="application/vnd.openxmlformats-package.relationships+xml"/>
  <Override PartName="/ppt/slides/_rels/slide43.xml.rels" ContentType="application/vnd.openxmlformats-package.relationships+xml"/>
  <Override PartName="/ppt/slides/_rels/slide38.xml.rels" ContentType="application/vnd.openxmlformats-package.relationships+xml"/>
  <Override PartName="/ppt/slides/_rels/slide222.xml.rels" ContentType="application/vnd.openxmlformats-package.relationships+xml"/>
  <Override PartName="/ppt/slides/_rels/slide217.xml.rels" ContentType="application/vnd.openxmlformats-package.relationships+xml"/>
  <Override PartName="/ppt/slides/_rels/slide196.xml.rels" ContentType="application/vnd.openxmlformats-package.relationships+xml"/>
  <Override PartName="/ppt/slides/_rels/slide42.xml.rels" ContentType="application/vnd.openxmlformats-package.relationships+xml"/>
  <Override PartName="/ppt/slides/_rels/slide37.xml.rels" ContentType="application/vnd.openxmlformats-package.relationships+xml"/>
  <Override PartName="/ppt/slides/_rels/slide221.xml.rels" ContentType="application/vnd.openxmlformats-package.relationships+xml"/>
  <Override PartName="/ppt/slides/_rels/slide216.xml.rels" ContentType="application/vnd.openxmlformats-package.relationships+xml"/>
  <Override PartName="/ppt/slides/_rels/slide195.xml.rels" ContentType="application/vnd.openxmlformats-package.relationships+xml"/>
  <Override PartName="/ppt/slides/_rels/slide169.xml.rels" ContentType="application/vnd.openxmlformats-package.relationships+xml"/>
  <Override PartName="/ppt/slides/_rels/slide174.xml.rels" ContentType="application/vnd.openxmlformats-package.relationships+xml"/>
  <Override PartName="/ppt/slides/_rels/slide41.xml.rels" ContentType="application/vnd.openxmlformats-package.relationships+xml"/>
  <Override PartName="/ppt/slides/_rels/slide36.xml.rels" ContentType="application/vnd.openxmlformats-package.relationships+xml"/>
  <Override PartName="/ppt/slides/_rels/slide206.xml.rels" ContentType="application/vnd.openxmlformats-package.relationships+xml"/>
  <Override PartName="/ppt/slides/_rels/slide220.xml.rels" ContentType="application/vnd.openxmlformats-package.relationships+xml"/>
  <Override PartName="/ppt/slides/_rels/slide215.xml.rels" ContentType="application/vnd.openxmlformats-package.relationships+xml"/>
  <Override PartName="/ppt/slides/_rels/slide194.xml.rels" ContentType="application/vnd.openxmlformats-package.relationships+xml"/>
  <Override PartName="/ppt/slides/_rels/slide40.xml.rels" ContentType="application/vnd.openxmlformats-package.relationships+xml"/>
  <Override PartName="/ppt/slides/_rels/slide35.xml.rels" ContentType="application/vnd.openxmlformats-package.relationships+xml"/>
  <Override PartName="/ppt/slides/_rels/slide168.xml.rels" ContentType="application/vnd.openxmlformats-package.relationships+xml"/>
  <Override PartName="/ppt/slides/_rels/slide173.xml.rels" ContentType="application/vnd.openxmlformats-package.relationships+xml"/>
  <Override PartName="/ppt/slides/_rels/slide167.xml.rels" ContentType="application/vnd.openxmlformats-package.relationships+xml"/>
  <Override PartName="/ppt/slides/_rels/slide211.xml.rels" ContentType="application/vnd.openxmlformats-package.relationships+xml"/>
  <Override PartName="/ppt/slides/_rels/slide185.xml.rels" ContentType="application/vnd.openxmlformats-package.relationships+xml"/>
  <Override PartName="/ppt/slides/_rels/slide190.xml.rels" ContentType="application/vnd.openxmlformats-package.relationships+xml"/>
  <Override PartName="/ppt/slides/_rels/slide159.xml.rels" ContentType="application/vnd.openxmlformats-package.relationships+xml"/>
  <Override PartName="/ppt/slides/_rels/slide8.xml.rels" ContentType="application/vnd.openxmlformats-package.relationships+xml"/>
  <Override PartName="/ppt/slides/_rels/slide164.xml.rels" ContentType="application/vnd.openxmlformats-package.relationships+xml"/>
  <Override PartName="/ppt/slides/_rels/slide59.xml.rels" ContentType="application/vnd.openxmlformats-package.relationships+xml"/>
  <Override PartName="/ppt/slides/_rels/slide296.xml.rels" ContentType="application/vnd.openxmlformats-package.relationships+xml"/>
  <Override PartName="/ppt/slides/_rels/slide191.xml.rels" ContentType="application/vnd.openxmlformats-package.relationships+xml"/>
  <Override PartName="/ppt/slides/_rels/slide147.xml.rels" ContentType="application/vnd.openxmlformats-package.relationships+xml"/>
  <Override PartName="/ppt/slides/_rels/slide152.xml.rels" ContentType="application/vnd.openxmlformats-package.relationships+xml"/>
  <Override PartName="/ppt/slides/_rels/slide286.xml.rels" ContentType="application/vnd.openxmlformats-package.relationships+xml"/>
  <Override PartName="/ppt/slides/_rels/slide13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295.xml.rels" ContentType="application/vnd.openxmlformats-package.relationships+xml"/>
  <Override PartName="/ppt/slides/_rels/slide271.xml.rels" ContentType="application/vnd.openxmlformats-package.relationships+xml"/>
  <Override PartName="/ppt/slides/_rels/slide266.xml.rels" ContentType="application/vnd.openxmlformats-package.relationships+xml"/>
  <Override PartName="/ppt/slides/_rels/slide124.xml.rels" ContentType="application/vnd.openxmlformats-package.relationships+xml"/>
  <Override PartName="/ppt/slides/_rels/slide119.xml.rels" ContentType="application/vnd.openxmlformats-package.relationships+xml"/>
  <Override PartName="/ppt/slides/_rels/slide91.xml.rels" ContentType="application/vnd.openxmlformats-package.relationships+xml"/>
  <Override PartName="/ppt/slides/_rels/slide86.xml.rels" ContentType="application/vnd.openxmlformats-package.relationships+xml"/>
  <Override PartName="/ppt/slides/_rels/slide133.xml.rels" ContentType="application/vnd.openxmlformats-package.relationships+xml"/>
  <Override PartName="/ppt/slides/_rels/slide280.xml.rels" ContentType="application/vnd.openxmlformats-package.relationships+xml"/>
  <Override PartName="/ppt/slides/_rels/slide176.xml.rels" ContentType="application/vnd.openxmlformats-package.relationships+xml"/>
  <Override PartName="/ppt/slides/_rels/slide99.xml.rels" ContentType="application/vnd.openxmlformats-package.relationships+xml"/>
  <Override PartName="/ppt/slides/_rels/slide261.xml.rels" ContentType="application/vnd.openxmlformats-package.relationships+xml"/>
  <Override PartName="/ppt/slides/_rels/slide114.xml.rels" ContentType="application/vnd.openxmlformats-package.relationships+xml"/>
  <Override PartName="/ppt/slides/_rels/slide109.xml.rels" ContentType="application/vnd.openxmlformats-package.relationships+xml"/>
  <Override PartName="/ppt/slides/_rels/slide81.xml.rels" ContentType="application/vnd.openxmlformats-package.relationships+xml"/>
  <Override PartName="/ppt/slides/_rels/slide76.xml.rels" ContentType="application/vnd.openxmlformats-package.relationships+xml"/>
  <Override PartName="/ppt/slides/_rels/slide269.xml.rels" ContentType="application/vnd.openxmlformats-package.relationships+xml"/>
  <Override PartName="/ppt/slides/_rels/slide82.xml.rels" ContentType="application/vnd.openxmlformats-package.relationships+xml"/>
  <Override PartName="/ppt/slides/_rels/slide115.xml.rels" ContentType="application/vnd.openxmlformats-package.relationships+xml"/>
  <Override PartName="/ppt/slides/_rels/slide262.xml.rels" ContentType="application/vnd.openxmlformats-package.relationships+xml"/>
  <Override PartName="/ppt/slides/_rels/slide46.xml.rels" ContentType="application/vnd.openxmlformats-package.relationships+xml"/>
  <Override PartName="/ppt/slides/_rels/slide123.xml.rels" ContentType="application/vnd.openxmlformats-package.relationships+xml"/>
  <Override PartName="/ppt/slides/_rels/slide118.xml.rels" ContentType="application/vnd.openxmlformats-package.relationships+xml"/>
  <Override PartName="/ppt/slides/_rels/slide90.xml.rels" ContentType="application/vnd.openxmlformats-package.relationships+xml"/>
  <Override PartName="/ppt/slides/_rels/slide85.xml.rels" ContentType="application/vnd.openxmlformats-package.relationships+xml"/>
  <Override PartName="/ppt/slides/_rels/slide270.xml.rels" ContentType="application/vnd.openxmlformats-package.relationships+xml"/>
  <Override PartName="/ppt/slides/_rels/slide265.xml.rels" ContentType="application/vnd.openxmlformats-package.relationships+xml"/>
  <Override PartName="/ppt/slides/_rels/slide175.xml.rels" ContentType="application/vnd.openxmlformats-package.relationships+xml"/>
  <Override PartName="/ppt/slides/_rels/slide98.xml.rels" ContentType="application/vnd.openxmlformats-package.relationships+xml"/>
  <Override PartName="/ppt/slides/_rels/slide283.xml.rels" ContentType="application/vnd.openxmlformats-package.relationships+xml"/>
  <Override PartName="/ppt/slides/_rels/slide304.xml.rels" ContentType="application/vnd.openxmlformats-package.relationships+xml"/>
  <Override PartName="/ppt/slides/_rels/slide278.xml.rels" ContentType="application/vnd.openxmlformats-package.relationships+xml"/>
  <Override PartName="/ppt/slides/_rels/slide255.xml.rels" ContentType="application/vnd.openxmlformats-package.relationships+xml"/>
  <Override PartName="/ppt/slides/_rels/slide260.xml.rels" ContentType="application/vnd.openxmlformats-package.relationships+xml"/>
  <Override PartName="/ppt/slides/_rels/slide108.xml.rels" ContentType="application/vnd.openxmlformats-package.relationships+xml"/>
  <Override PartName="/ppt/slides/_rels/slide113.xml.rels" ContentType="application/vnd.openxmlformats-package.relationships+xml"/>
  <Override PartName="/ppt/slides/_rels/slide75.xml.rels" ContentType="application/vnd.openxmlformats-package.relationships+xml"/>
  <Override PartName="/ppt/slides/_rels/slide80.xml.rels" ContentType="application/vnd.openxmlformats-package.relationships+xml"/>
  <Override PartName="/ppt/slides/_rels/slide143.xml.rels" ContentType="application/vnd.openxmlformats-package.relationships+xml"/>
  <Override PartName="/ppt/slides/_rels/slide267.xml.rels" ContentType="application/vnd.openxmlformats-package.relationships+xml"/>
  <Override PartName="/ppt/slides/_rels/slide272.xml.rels" ContentType="application/vnd.openxmlformats-package.relationships+xml"/>
  <Override PartName="/ppt/slides/_rels/slide87.xml.rels" ContentType="application/vnd.openxmlformats-package.relationships+xml"/>
  <Override PartName="/ppt/slides/_rels/slide92.xml.rels" ContentType="application/vnd.openxmlformats-package.relationships+xml"/>
  <Override PartName="/ppt/slides/_rels/slide125.xml.rels" ContentType="application/vnd.openxmlformats-package.relationships+xml"/>
  <Override PartName="/ppt/slides/_rels/slide14.xml.rels" ContentType="application/vnd.openxmlformats-package.relationships+xml"/>
  <Override PartName="/ppt/slides/_rels/slide294.xml.rels" ContentType="application/vnd.openxmlformats-package.relationships+xml"/>
  <Override PartName="/ppt/slides/_rels/slide19.xml.rels" ContentType="application/vnd.openxmlformats-package.relationships+xml"/>
  <Override PartName="/ppt/slides/_rels/slide289.xml.rels" ContentType="application/vnd.openxmlformats-package.relationships+xml"/>
  <Override PartName="/ppt/slides/_rels/slide116.xml.rels" ContentType="application/vnd.openxmlformats-package.relationships+xml"/>
  <Override PartName="/ppt/slides/_rels/slide83.xml.rels" ContentType="application/vnd.openxmlformats-package.relationships+xml"/>
  <Override PartName="/ppt/slides/_rels/slide263.xml.rels" ContentType="application/vnd.openxmlformats-package.relationships+xml"/>
  <Override PartName="/ppt/slides/_rels/slide120.xml.rels" ContentType="application/vnd.openxmlformats-package.relationships+xml"/>
  <Override PartName="/ppt/slides/_rels/slide146.xml.rels" ContentType="application/vnd.openxmlformats-package.relationships+xml"/>
  <Override PartName="/ppt/slides/_rels/slide151.xml.rels" ContentType="application/vnd.openxmlformats-package.relationships+xml"/>
  <Override PartName="/ppt/slides/_rels/slide254.xml.rels" ContentType="application/vnd.openxmlformats-package.relationships+xml"/>
  <Override PartName="/ppt/slides/_rels/slide74.xml.rels" ContentType="application/vnd.openxmlformats-package.relationships+xml"/>
  <Override PartName="/ppt/slides/_rels/slide293.xml.rels" ContentType="application/vnd.openxmlformats-package.relationships+xml"/>
  <Override PartName="/ppt/slides/_rels/slide189.xml.rels" ContentType="application/vnd.openxmlformats-package.relationships+xml"/>
  <Override PartName="/ppt/slides/_rels/slide22.xml.rels" ContentType="application/vnd.openxmlformats-package.relationships+xml"/>
  <Override PartName="/ppt/slides/_rels/slide258.xml.rels" ContentType="application/vnd.openxmlformats-package.relationships+xml"/>
  <Override PartName="/ppt/slides/_rels/slide78.xml.rels" ContentType="application/vnd.openxmlformats-package.relationships+xml"/>
  <Override PartName="/ppt/slides/_rels/slide77.xml.rels" ContentType="application/vnd.openxmlformats-package.relationships+xml"/>
  <Override PartName="/ppt/slides/_rels/slide228.xml.rels" ContentType="application/vnd.openxmlformats-package.relationships+xml"/>
  <Override PartName="/ppt/slides/_rels/slide233.xml.rels" ContentType="application/vnd.openxmlformats-package.relationships+xml"/>
  <Override PartName="/ppt/slides/_rels/slide149.xml.rels" ContentType="application/vnd.openxmlformats-package.relationships+xml"/>
  <Override PartName="/ppt/slides/_rels/slide253.xml.rels" ContentType="application/vnd.openxmlformats-package.relationships+xml"/>
  <Override PartName="/ppt/slides/_rels/slide73.xml.rels" ContentType="application/vnd.openxmlformats-package.relationships+xml"/>
  <Override PartName="/ppt/slides/_rels/slide249.xml.rels" ContentType="application/vnd.openxmlformats-package.relationships+xml"/>
  <Override PartName="/ppt/slides/_rels/slide69.xml.rels" ContentType="application/vnd.openxmlformats-package.relationships+xml"/>
  <Override PartName="/ppt/slides/_rels/slide63.xml.rels" ContentType="application/vnd.openxmlformats-package.relationships+xml"/>
  <Override PartName="/ppt/slides/_rels/slide257.xml.rels" ContentType="application/vnd.openxmlformats-package.relationships+xml"/>
  <Override PartName="/ppt/slides/_rels/slide70.xml.rels" ContentType="application/vnd.openxmlformats-package.relationships+xml"/>
  <Override PartName="/ppt/slides/_rels/slide198.xml.rels" ContentType="application/vnd.openxmlformats-package.relationships+xml"/>
  <Override PartName="/ppt/slides/_rels/slide250.xml.rels" ContentType="application/vnd.openxmlformats-package.relationships+xml"/>
  <Override PartName="/ppt/slides/_rels/slide103.xml.rels" ContentType="application/vnd.openxmlformats-package.relationships+xml"/>
  <Override PartName="/ppt/slides/_rels/slide236.xml.rels" ContentType="application/vnd.openxmlformats-package.relationships+xml"/>
  <Override PartName="/ppt/slides/_rels/slide56.xml.rels" ContentType="application/vnd.openxmlformats-package.relationships+xml"/>
  <Override PartName="/ppt/slides/_rels/slide245.xml.rels" ContentType="application/vnd.openxmlformats-package.relationships+xml"/>
  <Override PartName="/ppt/slides/_rels/slide65.xml.rels" ContentType="application/vnd.openxmlformats-package.relationships+xml"/>
  <Override PartName="/ppt/slides/_rels/slide248.xml.rels" ContentType="application/vnd.openxmlformats-package.relationships+xml"/>
  <Override PartName="/ppt/slides/_rels/slide68.xml.rels" ContentType="application/vnd.openxmlformats-package.relationships+xml"/>
  <Override PartName="/ppt/slides/_rels/slide300.xml.rels" ContentType="application/vnd.openxmlformats-package.relationships+xml"/>
  <Override PartName="/ppt/slides/_rels/slide252.xml.rels" ContentType="application/vnd.openxmlformats-package.relationships+xml"/>
  <Override PartName="/ppt/slides/_rels/slide72.xml.rels" ContentType="application/vnd.openxmlformats-package.relationships+xml"/>
  <Override PartName="/ppt/slides/_rels/slide235.xml.rels" ContentType="application/vnd.openxmlformats-package.relationships+xml"/>
  <Override PartName="/ppt/slides/_rels/slide55.xml.rels" ContentType="application/vnd.openxmlformats-package.relationships+xml"/>
  <Override PartName="/ppt/slides/_rels/slide227.xml.rels" ContentType="application/vnd.openxmlformats-package.relationships+xml"/>
  <Override PartName="/ppt/slides/_rels/slide232.xml.rels" ContentType="application/vnd.openxmlformats-package.relationships+xml"/>
  <Override PartName="/ppt/slides/_rels/slide251.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247.xml.rels" ContentType="application/vnd.openxmlformats-package.relationships+xml"/>
  <Override PartName="/ppt/slides/_rels/slide67.xml.rels" ContentType="application/vnd.openxmlformats-package.relationships+xml"/>
  <Override PartName="/ppt/slides/_rels/slide225.xml.rels" ContentType="application/vnd.openxmlformats-package.relationships+xml"/>
  <Override PartName="/ppt/slides/_rels/slide45.xml.rels" ContentType="application/vnd.openxmlformats-package.relationships+xml"/>
  <Override PartName="/ppt/slides/_rels/slide79.xml.rels" ContentType="application/vnd.openxmlformats-package.relationships+xml"/>
  <Override PartName="/ppt/slides/_rels/slide259.xml.rels" ContentType="application/vnd.openxmlformats-package.relationships+xml"/>
  <Override PartName="/ppt/slides/_rels/slide62.xml.rels" ContentType="application/vnd.openxmlformats-package.relationships+xml"/>
  <Override PartName="/ppt/slides/_rels/slide199.xml.rels" ContentType="application/vnd.openxmlformats-package.relationships+xml"/>
  <Override PartName="/ppt/slides/_rels/slide27.xml.rels" ContentType="application/vnd.openxmlformats-package.relationships+xml"/>
  <Override PartName="/ppt/slides/_rels/slide290.xml.rels" ContentType="application/vnd.openxmlformats-package.relationships+xml"/>
  <Override PartName="/ppt/slides/_rels/slide186.xml.rels" ContentType="application/vnd.openxmlformats-package.relationships+xml"/>
  <Override PartName="/ppt/slides/_rels/slide207.xml.rels" ContentType="application/vnd.openxmlformats-package.relationships+xml"/>
  <Override PartName="/ppt/slides/_rels/slide60.xml.rels" ContentType="application/vnd.openxmlformats-package.relationships+xml"/>
  <Override PartName="/ppt/slides/_rels/slide136.xml.rels" ContentType="application/vnd.openxmlformats-package.relationships+xml"/>
  <Override PartName="/ppt/slides/_rels/slide240.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21.xml.rels" ContentType="application/vnd.openxmlformats-package.relationships+xml"/>
  <Override PartName="/ppt/slides/_rels/slide15.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264.xml.rels" ContentType="application/vnd.openxmlformats-package.relationships+xml"/>
  <Override PartName="/ppt/slides/_rels/slide66.xml.rels" ContentType="application/vnd.openxmlformats-package.relationships+xml"/>
  <Override PartName="/ppt/slides/_rels/slide246.xml.rels" ContentType="application/vnd.openxmlformats-package.relationships+xml"/>
  <Override PartName="/ppt/slides/_rels/slide122.xml.rels" ContentType="application/vnd.openxmlformats-package.relationships+xml"/>
  <Override PartName="/ppt/slides/_rels/slide234.xml.rels" ContentType="application/vnd.openxmlformats-package.relationships+xml"/>
  <Override PartName="/ppt/slides/_rels/slide229.xml.rels" ContentType="application/vnd.openxmlformats-package.relationships+xml"/>
  <Override PartName="/ppt/slides/_rels/slide54.xml.rels" ContentType="application/vnd.openxmlformats-package.relationships+xml"/>
  <Override PartName="/ppt/slides/_rels/slide49.xml.rels" ContentType="application/vnd.openxmlformats-package.relationships+xml"/>
  <Override PartName="/ppt/slides/_rels/slide160.xml.rels" ContentType="application/vnd.openxmlformats-package.relationships+xml"/>
  <Override PartName="/ppt/slides/_rels/slide141.xml.rels" ContentType="application/vnd.openxmlformats-package.relationships+xml"/>
  <Override PartName="/ppt/slides/_rels/slide226.xml.rels" ContentType="application/vnd.openxmlformats-package.relationships+xml"/>
  <Override PartName="/ppt/slides/_rels/slide231.xml.rels" ContentType="application/vnd.openxmlformats-package.relationships+xml"/>
  <Override PartName="/ppt/slides/_rels/slide166.xml.rels" ContentType="application/vnd.openxmlformats-package.relationships+xml"/>
  <Override PartName="/ppt/slides/_rels/slide64.xml.rels" ContentType="application/vnd.openxmlformats-package.relationships+xml"/>
  <Override PartName="/ppt/slides/_rels/slide256.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287.xml.rels" ContentType="application/vnd.openxmlformats-package.relationships+xml"/>
  <Override PartName="/ppt/slides/_rels/slide144.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297.xml.rels" ContentType="application/vnd.openxmlformats-package.relationships+xml"/>
  <Override PartName="/ppt/slides/_rels/slide105.xml.rels" ContentType="application/vnd.openxmlformats-package.relationships+xml"/>
  <Override PartName="/ppt/slides/_rels/slide110.xml.rels" ContentType="application/vnd.openxmlformats-package.relationships+xml"/>
  <Override PartName="/ppt/slides/_rels/slide33.xml.rels" ContentType="application/vnd.openxmlformats-package.relationships+xml"/>
  <Override PartName="/ppt/slides/_rels/slide213.xml.rels" ContentType="application/vnd.openxmlformats-package.relationships+xml"/>
  <Override PartName="/ppt/slides/_rels/slide192.xml.rels" ContentType="application/vnd.openxmlformats-package.relationships+xml"/>
  <Override PartName="/ppt/slides/_rels/slide20.xml.rels" ContentType="application/vnd.openxmlformats-package.relationships+xml"/>
  <Override PartName="/ppt/slides/_rels/slide153.xml.rels" ContentType="application/vnd.openxmlformats-package.relationships+xml"/>
  <Override PartName="/ppt/slides/_rels/slide148.xml.rels" ContentType="application/vnd.openxmlformats-package.relationships+xml"/>
  <Override PartName="/ppt/slides/_rels/slide200.xml.rels" ContentType="application/vnd.openxmlformats-package.relationships+xml"/>
  <Override PartName="/ppt/slides/_rels/slide301.xml.rels" ContentType="application/vnd.openxmlformats-package.relationships+xml"/>
  <Override PartName="/ppt/slides/_rels/slide275.xml.rels" ContentType="application/vnd.openxmlformats-package.relationships+xml"/>
  <Override PartName="/ppt/slides/_rels/slide95.xml.rels" ContentType="application/vnd.openxmlformats-package.relationships+xml"/>
  <Override PartName="/ppt/slides/_rels/slide128.xml.rels" ContentType="application/vnd.openxmlformats-package.relationships+xml"/>
  <Override PartName="/ppt/slides/_rels/slide150.xml.rels" ContentType="application/vnd.openxmlformats-package.relationships+xml"/>
  <Override PartName="/ppt/slides/_rels/slide145.xml.rels" ContentType="application/vnd.openxmlformats-package.relationships+xml"/>
  <Override PartName="/ppt/slides/_rels/slide102.xml.rels" ContentType="application/vnd.openxmlformats-package.relationships+xml"/>
  <Override PartName="/ppt/slides/_rels/slide210.xml.rels" ContentType="application/vnd.openxmlformats-package.relationships+xml"/>
  <Override PartName="/ppt/slides/_rels/slide184.xml.rels" ContentType="application/vnd.openxmlformats-package.relationships+xml"/>
  <Override PartName="/ppt/slides/_rels/slide205.xml.rels" ContentType="application/vnd.openxmlformats-package.relationships+xml"/>
  <Override PartName="/ppt/slides/_rels/slide298.xml.rels" ContentType="application/vnd.openxmlformats-package.relationships+xml"/>
  <Override PartName="/ppt/slides/_rels/slide306.xml.rels" ContentType="application/vnd.openxmlformats-package.relationships+xml"/>
  <Override PartName="/ppt/slides/_rels/slide285.xml.rels" ContentType="application/vnd.openxmlformats-package.relationships+xml"/>
  <Override PartName="/ppt/slides/_rels/slide242.xml.rels" ContentType="application/vnd.openxmlformats-package.relationships+xml"/>
  <Override PartName="/ppt/slides/_rels/slide138.xml.rels" ContentType="application/vnd.openxmlformats-package.relationships+xml"/>
  <Override PartName="/ppt/slides/_rels/slide106.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214.xml.rels" ContentType="application/vnd.openxmlformats-package.relationships+xml"/>
  <Override PartName="/ppt/slides/_rels/slide193.xml.rels" ContentType="application/vnd.openxmlformats-package.relationships+xml"/>
  <Override PartName="/ppt/slides/_rels/slide21.xml.rels" ContentType="application/vnd.openxmlformats-package.relationships+xml"/>
  <Override PartName="/ppt/slides/_rels/slide302.xml.rels" ContentType="application/vnd.openxmlformats-package.relationships+xml"/>
  <Override PartName="/ppt/slides/_rels/slide281.xml.rels" ContentType="application/vnd.openxmlformats-package.relationships+xml"/>
  <Override PartName="/ppt/slides/_rels/slide276.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279.xml.rels" ContentType="application/vnd.openxmlformats-package.relationships+xml"/>
  <Override PartName="/ppt/slides/_rels/slide305.xml.rels" ContentType="application/vnd.openxmlformats-package.relationships+xml"/>
  <Override PartName="/ppt/slides/_rels/slide284.xml.rels" ContentType="application/vnd.openxmlformats-package.relationships+xml"/>
  <Override PartName="/ppt/slides/_rels/slide241.xml.rels" ContentType="application/vnd.openxmlformats-package.relationships+xml"/>
  <Override PartName="/ppt/slides/_rels/slide137.xml.rels" ContentType="application/vnd.openxmlformats-package.relationships+xml"/>
  <Override PartName="/ppt/slides/_rels/slide299.xml.rels" ContentType="application/vnd.openxmlformats-package.relationships+xml"/>
  <Override PartName="/ppt/slides/_rels/slide307.xml.rels" ContentType="application/vnd.openxmlformats-package.relationships+xml"/>
  <Override PartName="/ppt/slides/_rels/slide16.xml.rels" ContentType="application/vnd.openxmlformats-package.relationships+xml"/>
  <Override PartName="/ppt/slides/_rels/slide107.xml.rels" ContentType="application/vnd.openxmlformats-package.relationships+xml"/>
  <Override PartName="/ppt/slides/_rels/slide112.xml.rels" ContentType="application/vnd.openxmlformats-package.relationships+xml"/>
  <Override PartName="/ppt/slides/_rels/slide303.xml.rels" ContentType="application/vnd.openxmlformats-package.relationships+xml"/>
  <Override PartName="/ppt/slides/_rels/slide282.xml.rels" ContentType="application/vnd.openxmlformats-package.relationships+xml"/>
  <Override PartName="/ppt/slides/_rels/slide277.xml.rels" ContentType="application/vnd.openxmlformats-package.relationships+xml"/>
  <Override PartName="/ppt/slides/_rels/slide97.xml.rels" ContentType="application/vnd.openxmlformats-package.relationships+xml"/>
  <Override PartName="/ppt/slides/_rels/slide202.xml.rels" ContentType="application/vnd.openxmlformats-package.relationships+xml"/>
  <Override PartName="/ppt/slides/_rels/slide181.xml.rels" ContentType="application/vnd.openxmlformats-package.relationships+xml"/>
  <Override PartName="/ppt/slides/_rels/slide274.xml.rels" ContentType="application/vnd.openxmlformats-package.relationships+xml"/>
  <Override PartName="/ppt/slides/_rels/slide127.xml.rels" ContentType="application/vnd.openxmlformats-package.relationships+xml"/>
  <Override PartName="/ppt/slides/_rels/slide89.xml.rels" ContentType="application/vnd.openxmlformats-package.relationships+xml"/>
  <Override PartName="/ppt/slides/_rels/slide94.xml.rels" ContentType="application/vnd.openxmlformats-package.relationships+xml"/>
  <Override PartName="/ppt/slides/_rels/slide273.xml.rels" ContentType="application/vnd.openxmlformats-package.relationships+xml"/>
  <Override PartName="/ppt/slides/_rels/slide268.xml.rels" ContentType="application/vnd.openxmlformats-package.relationships+xml"/>
  <Override PartName="/ppt/slides/_rels/slide93.xml.rels" ContentType="application/vnd.openxmlformats-package.relationships+xml"/>
  <Override PartName="/ppt/slides/_rels/slide88.xml.rels" ContentType="application/vnd.openxmlformats-package.relationships+xml"/>
  <Override PartName="/ppt/slides/_rels/slide126.xml.rels" ContentType="application/vnd.openxmlformats-package.relationships+xml"/>
  <Override PartName="/ppt/slides/_rels/slide230.xml.rels" ContentType="application/vnd.openxmlformats-package.relationships+xml"/>
  <Override PartName="/ppt/slides/_rels/slide29.xml.rels" ContentType="application/vnd.openxmlformats-package.relationships+xml"/>
  <Override PartName="/ppt/slides/_rels/slide292.xml.rels" ContentType="application/vnd.openxmlformats-package.relationships+xml"/>
  <Override PartName="/ppt/slides/_rels/slide188.xml.rels" ContentType="application/vnd.openxmlformats-package.relationships+xml"/>
  <Override PartName="/ppt/slides/_rels/slide209.xml.rels" ContentType="application/vnd.openxmlformats-package.relationships+xml"/>
  <Override PartName="/ppt/slides/_rels/slide28.xml.rels" ContentType="application/vnd.openxmlformats-package.relationships+xml"/>
  <Override PartName="/ppt/slides/_rels/slide187.xml.rels" ContentType="application/vnd.openxmlformats-package.relationships+xml"/>
  <Override PartName="/ppt/slides/_rels/slide291.xml.rels" ContentType="application/vnd.openxmlformats-package.relationships+xml"/>
  <Override PartName="/ppt/slides/_rels/slide208.xml.rels" ContentType="application/vnd.openxmlformats-package.relationships+xml"/>
  <Override PartName="/ppt/slides/_rels/slide18.xml.rels" ContentType="application/vnd.openxmlformats-package.relationships+xml"/>
  <Override PartName="/ppt/slides/_rels/slide288.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10.xml.rels" ContentType="application/vnd.openxmlformats-package.relationships+xml"/>
  <Override PartName="/ppt/slides/_rels/slide203.xml.rels" ContentType="application/vnd.openxmlformats-package.relationships+xml"/>
  <Override PartName="/ppt/slides/_rels/slide182.xml.rels" ContentType="application/vnd.openxmlformats-package.relationships+xml"/>
  <Override PartName="/ppt/slides/_rels/slide239.xml.rels" ContentType="application/vnd.openxmlformats-package.relationships+xml"/>
  <Override PartName="/ppt/slides/_rels/slide244.xml.rels" ContentType="application/vnd.openxmlformats-package.relationships+xml"/>
  <Override PartName="/ppt/slides/_rels/slide15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3.xml.rels" ContentType="application/vnd.openxmlformats-package.relationships+xml"/>
  <Override PartName="/ppt/slides/_rels/slide16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04.xml.rels" ContentType="application/vnd.openxmlformats-package.relationships+xml"/>
  <Override PartName="/ppt/slides/_rels/slide183.xml.rels" ContentType="application/vnd.openxmlformats-package.relationships+xml"/>
  <Override PartName="/ppt/slides/_rels/slide39.xml.rels" ContentType="application/vnd.openxmlformats-package.relationships+xml"/>
  <Override PartName="/ppt/slides/_rels/slide44.xml.rels" ContentType="application/vnd.openxmlformats-package.relationships+xml"/>
  <Override PartName="/ppt/slides/_rels/slide224.xml.rels" ContentType="application/vnd.openxmlformats-package.relationships+xml"/>
  <Override PartName="/ppt/slides/_rels/slide140.xml.rels" ContentType="application/vnd.openxmlformats-package.relationships+xml"/>
  <Override PartName="/ppt/slides/_rels/slide135.xml.rels" ContentType="application/vnd.openxmlformats-package.relationships+xml"/>
  <Override PartName="/ppt/slides/_rels/slide212.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7.xml.rels" ContentType="application/vnd.openxmlformats-package.relationships+xml"/>
  <Override PartName="/ppt/slides/_rels/slide308.xml.rels" ContentType="application/vnd.openxmlformats-package.relationships+xml"/>
  <Override PartName="/ppt/slides/_rels/slide142.xml.rels" ContentType="application/vnd.openxmlformats-package.relationships+xml"/>
  <Override PartName="/ppt/slides/_rels/slide201.xml.rels" ContentType="application/vnd.openxmlformats-package.relationships+xml"/>
  <Override PartName="/ppt/slides/_rels/slide180.xml.rels" ContentType="application/vnd.openxmlformats-package.relationships+xml"/>
  <Override PartName="/ppt/slides/_rels/slide161.xml.rels" ContentType="application/vnd.openxmlformats-package.relationships+xml"/>
  <Override PartName="/ppt/slides/_rels/slide5.xml.rels" ContentType="application/vnd.openxmlformats-package.relationships+xml"/>
  <Override PartName="/ppt/slides/_rels/slide156.xml.rels" ContentType="application/vnd.openxmlformats-package.relationships+xml"/>
  <Override PartName="/ppt/slides/_rels/slide162.xml.rels" ContentType="application/vnd.openxmlformats-package.relationships+xml"/>
  <Override PartName="/ppt/slides/_rels/slide6.xml.rels" ContentType="application/vnd.openxmlformats-package.relationships+xml"/>
  <Override PartName="/ppt/slides/_rels/slide157.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163.xml.rels" ContentType="application/vnd.openxmlformats-package.relationships+xml"/>
  <Override PartName="/ppt/slides/_rels/slide7.xml.rels" ContentType="application/vnd.openxmlformats-package.relationships+xml"/>
  <Override PartName="/ppt/slides/_rels/slide158.xml.rels" ContentType="application/vnd.openxmlformats-package.relationships+xml"/>
  <Override PartName="/ppt/slides/slide257.xml" ContentType="application/vnd.openxmlformats-officedocument.presentationml.slide+xml"/>
  <Override PartName="/ppt/slides/slide91.xml" ContentType="application/vnd.openxmlformats-officedocument.presentationml.slide+xml"/>
  <Override PartName="/ppt/slides/slide256.xml" ContentType="application/vnd.openxmlformats-officedocument.presentationml.slide+xml"/>
  <Override PartName="/ppt/slides/slide90.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83.xml" ContentType="application/vnd.openxmlformats-officedocument.presentationml.slide+xml"/>
  <Override PartName="/ppt/slides/slide248.xml" ContentType="application/vnd.openxmlformats-officedocument.presentationml.slide+xml"/>
  <Override PartName="/ppt/slides/slide82.xml" ContentType="application/vnd.openxmlformats-officedocument.presentationml.slide+xml"/>
  <Override PartName="/ppt/slides/slide247.xml" ContentType="application/vnd.openxmlformats-officedocument.presentationml.slide+xml"/>
  <Override PartName="/ppt/slides/slide81.xml" ContentType="application/vnd.openxmlformats-officedocument.presentationml.slide+xml"/>
  <Override PartName="/ppt/slides/slide246.xml" ContentType="application/vnd.openxmlformats-officedocument.presentationml.slide+xml"/>
  <Override PartName="/ppt/slides/slide80.xml" ContentType="application/vnd.openxmlformats-officedocument.presentationml.slide+xml"/>
  <Override PartName="/ppt/slides/slide239.xml" ContentType="application/vnd.openxmlformats-officedocument.presentationml.slide+xml"/>
  <Override PartName="/ppt/slides/slide73.xml" ContentType="application/vnd.openxmlformats-officedocument.presentationml.slide+xml"/>
  <Override PartName="/ppt/slides/slide238.xml" ContentType="application/vnd.openxmlformats-officedocument.presentationml.slide+xml"/>
  <Override PartName="/ppt/slides/slide72.xml" ContentType="application/vnd.openxmlformats-officedocument.presentationml.slide+xml"/>
  <Override PartName="/ppt/slides/slide237.xml" ContentType="application/vnd.openxmlformats-officedocument.presentationml.slide+xml"/>
  <Override PartName="/ppt/slides/slide199.xml" ContentType="application/vnd.openxmlformats-officedocument.presentationml.slide+xml"/>
  <Override PartName="/ppt/slides/slide71.xml" ContentType="application/vnd.openxmlformats-officedocument.presentationml.slide+xml"/>
  <Override PartName="/ppt/slides/slide236.xml" ContentType="application/vnd.openxmlformats-officedocument.presentationml.slide+xml"/>
  <Override PartName="/ppt/slides/slide198.xml" ContentType="application/vnd.openxmlformats-officedocument.presentationml.slide+xml"/>
  <Override PartName="/ppt/slides/slide70.xml" ContentType="application/vnd.openxmlformats-officedocument.presentationml.slide+xml"/>
  <Override PartName="/ppt/slides/slide235.xml" ContentType="application/vnd.openxmlformats-officedocument.presentationml.slide+xml"/>
  <Override PartName="/ppt/slides/slide197.xml" ContentType="application/vnd.openxmlformats-officedocument.presentationml.slide+xml"/>
  <Override PartName="/ppt/slides/slide234.xml" ContentType="application/vnd.openxmlformats-officedocument.presentationml.slide+xml"/>
  <Override PartName="/ppt/slides/slide196.xml" ContentType="application/vnd.openxmlformats-officedocument.presentationml.slide+xml"/>
  <Override PartName="/ppt/slides/slide233.xml" ContentType="application/vnd.openxmlformats-officedocument.presentationml.slide+xml"/>
  <Override PartName="/ppt/slides/slide195.xml" ContentType="application/vnd.openxmlformats-officedocument.presentationml.slide+xml"/>
  <Override PartName="/ppt/slides/slide232.xml" ContentType="application/vnd.openxmlformats-officedocument.presentationml.slide+xml"/>
  <Override PartName="/ppt/slides/slide194.xml" ContentType="application/vnd.openxmlformats-officedocument.presentationml.slide+xml"/>
  <Override PartName="/ppt/slides/slide231.xml" ContentType="application/vnd.openxmlformats-officedocument.presentationml.slide+xml"/>
  <Override PartName="/ppt/slides/slide193.xml" ContentType="application/vnd.openxmlformats-officedocument.presentationml.slide+xml"/>
  <Override PartName="/ppt/slides/slide230.xml" ContentType="application/vnd.openxmlformats-officedocument.presentationml.slide+xml"/>
  <Override PartName="/ppt/slides/slide192.xml" ContentType="application/vnd.openxmlformats-officedocument.presentationml.slide+xml"/>
  <Override PartName="/ppt/slides/slide229.xml" ContentType="application/vnd.openxmlformats-officedocument.presentationml.slide+xml"/>
  <Override PartName="/ppt/slides/slide63.xml" ContentType="application/vnd.openxmlformats-officedocument.presentationml.slide+xml"/>
  <Override PartName="/ppt/slides/slide228.xml" ContentType="application/vnd.openxmlformats-officedocument.presentationml.slide+xml"/>
  <Override PartName="/ppt/slides/slide62.xml" ContentType="application/vnd.openxmlformats-officedocument.presentationml.slide+xml"/>
  <Override PartName="/ppt/slides/slide227.xml" ContentType="application/vnd.openxmlformats-officedocument.presentationml.slide+xml"/>
  <Override PartName="/ppt/slides/slide189.xml" ContentType="application/vnd.openxmlformats-officedocument.presentationml.slide+xml"/>
  <Override PartName="/ppt/slides/slide61.xml" ContentType="application/vnd.openxmlformats-officedocument.presentationml.slide+xml"/>
  <Override PartName="/ppt/slides/slide226.xml" ContentType="application/vnd.openxmlformats-officedocument.presentationml.slide+xml"/>
  <Override PartName="/ppt/slides/slide188.xml" ContentType="application/vnd.openxmlformats-officedocument.presentationml.slide+xml"/>
  <Override PartName="/ppt/slides/slide60.xml" ContentType="application/vnd.openxmlformats-officedocument.presentationml.slide+xml"/>
  <Override PartName="/ppt/slides/slide57.xml" ContentType="application/vnd.openxmlformats-officedocument.presentationml.slide+xml"/>
  <Override PartName="/ppt/slides/slide153.xml" ContentType="application/vnd.openxmlformats-officedocument.presentationml.slide+xml"/>
  <Override PartName="/ppt/slides/slide110.xml" ContentType="application/vnd.openxmlformats-officedocument.presentationml.slide+xml"/>
  <Override PartName="/ppt/slides/slide303.xml" ContentType="application/vnd.openxmlformats-officedocument.presentationml.slide+xml"/>
  <Override PartName="/ppt/slides/slide14.xml" ContentType="application/vnd.openxmlformats-officedocument.presentationml.slide+xml"/>
  <Override PartName="/ppt/slides/slide119.xml" ContentType="application/vnd.openxmlformats-officedocument.presentationml.slide+xml"/>
  <Override PartName="/ppt/slides/slide225.xml" ContentType="application/vnd.openxmlformats-officedocument.presentationml.slide+xml"/>
  <Override PartName="/ppt/slides/slide187.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11.xml" ContentType="application/vnd.openxmlformats-officedocument.presentationml.slide+xml"/>
  <Override PartName="/ppt/slides/slide304.xml" ContentType="application/vnd.openxmlformats-officedocument.presentationml.slide+xml"/>
  <Override PartName="/ppt/slides/slide15.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12.xml" ContentType="application/vnd.openxmlformats-officedocument.presentationml.slide+xml"/>
  <Override PartName="/ppt/slides/slide180.xml" ContentType="application/vnd.openxmlformats-officedocument.presentationml.slide+xml"/>
  <Override PartName="/ppt/slides/slide84.xml" ContentType="application/vnd.openxmlformats-officedocument.presentationml.slide+xml"/>
  <Override PartName="/ppt/slides/slide305.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258.xml" ContentType="application/vnd.openxmlformats-officedocument.presentationml.slide+xml"/>
  <Override PartName="/ppt/slides/slide92.xml" ContentType="application/vnd.openxmlformats-officedocument.presentationml.slide+xml"/>
  <Override PartName="/ppt/slides/slide66.xml" ContentType="application/vnd.openxmlformats-officedocument.presentationml.slide+xml"/>
  <Override PartName="/ppt/slides/slide68.xml" ContentType="application/vnd.openxmlformats-officedocument.presentationml.slide+xml"/>
  <Override PartName="/ppt/slides/slide121.xml" ContentType="application/vnd.openxmlformats-officedocument.presentationml.slide+xml"/>
  <Override PartName="/ppt/slides/slide25.xml" ContentType="application/vnd.openxmlformats-officedocument.presentationml.slide+xml"/>
  <Override PartName="/ppt/slides/slide259.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122.xml" ContentType="application/vnd.openxmlformats-officedocument.presentationml.slide+xml"/>
  <Override PartName="/ppt/slides/slide26.xml" ContentType="application/vnd.openxmlformats-officedocument.presentationml.slide+xml"/>
  <Override PartName="/ppt/slides/slide94.xml" ContentType="application/vnd.openxmlformats-officedocument.presentationml.slide+xml"/>
  <Override PartName="/ppt/slides/slide190.xml" ContentType="application/vnd.openxmlformats-officedocument.presentationml.slide+xml"/>
  <Override PartName="/ppt/slides/slide100.xml" ContentType="application/vnd.openxmlformats-officedocument.presentationml.slide+xml"/>
  <Override PartName="/ppt/slides/slide107.xml" ContentType="application/vnd.openxmlformats-officedocument.presentationml.slide+xml"/>
  <Override PartName="/ppt/slides/slide79.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113.xml" ContentType="application/vnd.openxmlformats-officedocument.presentationml.slide+xml"/>
  <Override PartName="/ppt/slides/slide181.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87.xml" ContentType="application/vnd.openxmlformats-officedocument.presentationml.slide+xml"/>
  <Override PartName="/ppt/slides/slide115.xml" ContentType="application/vnd.openxmlformats-officedocument.presentationml.slide+xml"/>
  <Override PartName="/ppt/slides/slide19.xml" ContentType="application/vnd.openxmlformats-officedocument.presentationml.slide+xml"/>
  <Override PartName="/ppt/slides/slide88.xml" ContentType="application/vnd.openxmlformats-officedocument.presentationml.slide+xml"/>
  <Override PartName="/ppt/slides/slide116.xml" ContentType="application/vnd.openxmlformats-officedocument.presentationml.slide+xml"/>
  <Override PartName="/ppt/slides/slide89.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2.xml" ContentType="application/vnd.openxmlformats-officedocument.presentationml.slide+xml"/>
  <Override PartName="/ppt/slides/slide280.xml" ContentType="application/vnd.openxmlformats-officedocument.presentationml.slide+xml"/>
  <Override PartName="/ppt/slides/slide174.xml" ContentType="application/vnd.openxmlformats-officedocument.presentationml.slide+xml"/>
  <Override PartName="/ppt/slides/slide212.xml" ContentType="application/vnd.openxmlformats-officedocument.presentationml.slide+xml"/>
  <Override PartName="/ppt/slides/slide279.xml" ContentType="application/vnd.openxmlformats-officedocument.presentationml.slide+xml"/>
  <Override PartName="/ppt/slides/slide23.xml" ContentType="application/vnd.openxmlformats-officedocument.presentationml.slide+xml"/>
  <Override PartName="/ppt/slides/slide281.xml" ContentType="application/vnd.openxmlformats-officedocument.presentationml.slide+xml"/>
  <Override PartName="/ppt/slides/slide175.xml" ContentType="application/vnd.openxmlformats-officedocument.presentationml.slide+xml"/>
  <Override PartName="/ppt/slides/slide213.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101.xml" ContentType="application/vnd.openxmlformats-officedocument.presentationml.slide+xml"/>
  <Override PartName="/ppt/slides/slide300.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4.xml" ContentType="application/vnd.openxmlformats-officedocument.presentationml.slide+xml"/>
  <Override PartName="/ppt/slides/slide301.xml" ContentType="application/vnd.openxmlformats-officedocument.presentationml.slide+xml"/>
  <Override PartName="/ppt/slides/slide12.xml" ContentType="application/vnd.openxmlformats-officedocument.presentationml.slide+xml"/>
  <Override PartName="/ppt/slides/slide103.xml" ContentType="application/vnd.openxmlformats-officedocument.presentationml.slide+xml"/>
  <Override PartName="/ppt/slides/slide171.xml" ContentType="application/vnd.openxmlformats-officedocument.presentationml.slide+xml"/>
  <Override PartName="/ppt/slides/slide75.xml" ContentType="application/vnd.openxmlformats-officedocument.presentationml.slide+xml"/>
  <Override PartName="/ppt/slides/slide302.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87.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290.xml" ContentType="application/vnd.openxmlformats-officedocument.presentationml.slide+xml"/>
  <Override PartName="/ppt/slides/slide184.xml" ContentType="application/vnd.openxmlformats-officedocument.presentationml.slide+xml"/>
  <Override PartName="/ppt/slides/slide222.xml" ContentType="application/vnd.openxmlformats-officedocument.presentationml.slide+xml"/>
  <Override PartName="/ppt/slides/slide191.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292.xml" ContentType="application/vnd.openxmlformats-officedocument.presentationml.slide+xml"/>
  <Override PartName="/ppt/slides/slide186.xml" ContentType="application/vnd.openxmlformats-officedocument.presentationml.slide+xml"/>
  <Override PartName="/ppt/slides/slide224.xml" ContentType="application/vnd.openxmlformats-officedocument.presentationml.slide+xml"/>
  <Override PartName="/ppt/slides/slide299.xml" ContentType="application/vnd.openxmlformats-officedocument.presentationml.slide+xml"/>
  <Override PartName="/ppt/slides/slide262.xml" ContentType="application/vnd.openxmlformats-officedocument.presentationml.slide+xml"/>
  <Override PartName="/ppt/slides/slide291.xml" ContentType="application/vnd.openxmlformats-officedocument.presentationml.slide+xml"/>
  <Override PartName="/ppt/slides/slide185.xml" ContentType="application/vnd.openxmlformats-officedocument.presentationml.slide+xml"/>
  <Override PartName="/ppt/slides/slide223.xml" ContentType="application/vnd.openxmlformats-officedocument.presentationml.slide+xml"/>
  <Override PartName="/ppt/slides/slide127.xml" ContentType="application/vnd.openxmlformats-officedocument.presentationml.slide+xml"/>
  <Override PartName="/ppt/slides/slide99.xml" ContentType="application/vnd.openxmlformats-officedocument.presentationml.slide+xml"/>
  <Override PartName="/ppt/slides/slide298.xml" ContentType="application/vnd.openxmlformats-officedocument.presentationml.slide+xml"/>
  <Override PartName="/ppt/slides/slide261.xml" ContentType="application/vnd.openxmlformats-officedocument.presentationml.slide+xml"/>
  <Override PartName="/ppt/slides/slide297.xml" ContentType="application/vnd.openxmlformats-officedocument.presentationml.slide+xml"/>
  <Override PartName="/ppt/slides/slide260.xml" ContentType="application/vnd.openxmlformats-officedocument.presentationml.slide+xml"/>
  <Override PartName="/ppt/slides/slide296.xml" ContentType="application/vnd.openxmlformats-officedocument.presentationml.slide+xml"/>
  <Override PartName="/ppt/slides/slide295.xml" ContentType="application/vnd.openxmlformats-officedocument.presentationml.slide+xml"/>
  <Override PartName="/ppt/slides/slide294.xml" ContentType="application/vnd.openxmlformats-officedocument.presentationml.slide+xml"/>
  <Override PartName="/ppt/slides/slide293.xml" ContentType="application/vnd.openxmlformats-officedocument.presentationml.slide+xml"/>
  <Override PartName="/ppt/slides/slide276.xml" ContentType="application/vnd.openxmlformats-officedocument.presentationml.slide+xml"/>
  <Override PartName="/ppt/slides/slide275.xml" ContentType="application/vnd.openxmlformats-officedocument.presentationml.slide+xml"/>
  <Override PartName="/ppt/slides/slide274.xml" ContentType="application/vnd.openxmlformats-officedocument.presentationml.slide+xml"/>
  <Override PartName="/ppt/slides/slide273.xml" ContentType="application/vnd.openxmlformats-officedocument.presentationml.slide+xml"/>
  <Override PartName="/ppt/slides/slide272.xml" ContentType="application/vnd.openxmlformats-officedocument.presentationml.slide+xml"/>
  <Override PartName="/ppt/slides/slide271.xml" ContentType="application/vnd.openxmlformats-officedocument.presentationml.slide+xml"/>
  <Override PartName="/ppt/slides/slide165.xml" ContentType="application/vnd.openxmlformats-officedocument.presentationml.slide+xml"/>
  <Override PartName="/ppt/slides/slide203.xml" ContentType="application/vnd.openxmlformats-officedocument.presentationml.slide+xml"/>
  <Override PartName="/ppt/slides/slide270.xml" ContentType="application/vnd.openxmlformats-officedocument.presentationml.slide+xml"/>
  <Override PartName="/ppt/slides/slide164.xml" ContentType="application/vnd.openxmlformats-officedocument.presentationml.slide+xml"/>
  <Override PartName="/ppt/slides/slide202.xml" ContentType="application/vnd.openxmlformats-officedocument.presentationml.slide+xml"/>
  <Override PartName="/ppt/slides/slide269.xml" ContentType="application/vnd.openxmlformats-officedocument.presentationml.slide+xml"/>
  <Override PartName="/ppt/slides/slide268.xml" ContentType="application/vnd.openxmlformats-officedocument.presentationml.slide+xml"/>
  <Override PartName="/ppt/slides/slide267.xml" ContentType="application/vnd.openxmlformats-officedocument.presentationml.slide+xml"/>
  <Override PartName="/ppt/slides/slide266.xml" ContentType="application/vnd.openxmlformats-officedocument.presentationml.slide+xml"/>
  <Override PartName="/ppt/slides/slide265.xml" ContentType="application/vnd.openxmlformats-officedocument.presentationml.slide+xml"/>
  <Override PartName="/ppt/slides/slide264.xml" ContentType="application/vnd.openxmlformats-officedocument.presentationml.slide+xml"/>
  <Override PartName="/ppt/slides/slide263.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289.xml" ContentType="application/vnd.openxmlformats-officedocument.presentationml.slide+xml"/>
  <Override PartName="/ppt/slides/slide286.xml" ContentType="application/vnd.openxmlformats-officedocument.presentationml.slide+xml"/>
  <Override PartName="/ppt/slides/slide288.xml" ContentType="application/vnd.openxmlformats-officedocument.presentationml.slide+xml"/>
  <Override PartName="/ppt/slides/slide285.xml" ContentType="application/vnd.openxmlformats-officedocument.presentationml.slide+xml"/>
  <Override PartName="/ppt/slides/slide1.xml" ContentType="application/vnd.openxmlformats-officedocument.presentationml.slide+xml"/>
  <Override PartName="/ppt/slides/slide205.xml" ContentType="application/vnd.openxmlformats-officedocument.presentationml.slide+xml"/>
  <Override PartName="/ppt/slides/slide167.xml" ContentType="application/vnd.openxmlformats-officedocument.presentationml.slide+xml"/>
  <Override PartName="/ppt/slides/slide108.xml" ContentType="application/vnd.openxmlformats-officedocument.presentationml.slide+xml"/>
  <Override PartName="/ppt/slides/slide214.xml" ContentType="application/vnd.openxmlformats-officedocument.presentationml.slide+xml"/>
  <Override PartName="/ppt/slides/slide176.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243.xml" ContentType="application/vnd.openxmlformats-officedocument.presentationml.slide+xml"/>
  <Override PartName="/ppt/slides/slide109.xml" ContentType="application/vnd.openxmlformats-officedocument.presentationml.slide+xml"/>
  <Override PartName="/ppt/slides/slide215.xml" ContentType="application/vnd.openxmlformats-officedocument.presentationml.slide+xml"/>
  <Override PartName="/ppt/slides/slide177.xml" ContentType="application/vnd.openxmlformats-officedocument.presentationml.slide+xml"/>
  <Override PartName="/ppt/slides/slide3.xml" ContentType="application/vnd.openxmlformats-officedocument.presentationml.slide+xml"/>
  <Override PartName="/ppt/slides/slide47.xml" ContentType="application/vnd.openxmlformats-officedocument.presentationml.slide+xml"/>
  <Override PartName="/ppt/slides/slide143.xml" ContentType="application/vnd.openxmlformats-officedocument.presentationml.slide+xml"/>
  <Override PartName="/ppt/slides/slide8.xml" ContentType="application/vnd.openxmlformats-officedocument.presentationml.slide+xml"/>
  <Override PartName="/ppt/slides/slide244.xml" ContentType="application/vnd.openxmlformats-officedocument.presentationml.slide+xml"/>
  <Override PartName="/ppt/slides/slide4.xml" ContentType="application/vnd.openxmlformats-officedocument.presentationml.slide+xml"/>
  <Override PartName="/ppt/slides/slide240.xml" ContentType="application/vnd.openxmlformats-officedocument.presentationml.slide+xml"/>
  <Override PartName="/ppt/slides/slide48.xml" ContentType="application/vnd.openxmlformats-officedocument.presentationml.slide+xml"/>
  <Override PartName="/ppt/slides/slide144.xml" ContentType="application/vnd.openxmlformats-officedocument.presentationml.slide+xml"/>
  <Override PartName="/ppt/slides/slide9.xml" ContentType="application/vnd.openxmlformats-officedocument.presentationml.slide+xml"/>
  <Override PartName="/ppt/slides/slide245.xml" ContentType="application/vnd.openxmlformats-officedocument.presentationml.slide+xml"/>
  <Override PartName="/ppt/slides/slide44.xml" ContentType="application/vnd.openxmlformats-officedocument.presentationml.slide+xml"/>
  <Override PartName="/ppt/slides/slide306.xml" ContentType="application/vnd.openxmlformats-officedocument.presentationml.slide+xml"/>
  <Override PartName="/ppt/slides/slide140.xml" ContentType="application/vnd.openxmlformats-officedocument.presentationml.slide+xml"/>
  <Override PartName="/ppt/slides/slide5.xml" ContentType="application/vnd.openxmlformats-officedocument.presentationml.slide+xml"/>
  <Override PartName="/ppt/slides/slide241.xml" ContentType="application/vnd.openxmlformats-officedocument.presentationml.slide+xml"/>
  <Override PartName="/ppt/slides/slide49.xml" ContentType="application/vnd.openxmlformats-officedocument.presentationml.slide+xml"/>
  <Override PartName="/ppt/slides/slide145.xml" ContentType="application/vnd.openxmlformats-officedocument.presentationml.slide+xml"/>
  <Override PartName="/ppt/slides/slide6.xml" ContentType="application/vnd.openxmlformats-officedocument.presentationml.slide+xml"/>
  <Override PartName="/ppt/slides/slide242.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45.xml" ContentType="application/vnd.openxmlformats-officedocument.presentationml.slide+xml"/>
  <Override PartName="/ppt/slides/slide307.xml" ContentType="application/vnd.openxmlformats-officedocument.presentationml.slide+xml"/>
  <Override PartName="/ppt/slides/slide141.xml" ContentType="application/vnd.openxmlformats-officedocument.presentationml.slide+xml"/>
  <Override PartName="/ppt/slides/slide46.xml" ContentType="application/vnd.openxmlformats-officedocument.presentationml.slide+xml"/>
  <Override PartName="/ppt/slides/slide308.xml" ContentType="application/vnd.openxmlformats-officedocument.presentationml.slide+xml"/>
  <Override PartName="/ppt/slides/slide142.xml" ContentType="application/vnd.openxmlformats-officedocument.presentationml.slide+xml"/>
  <Override PartName="/ppt/slides/slide54.xml" ContentType="application/vnd.openxmlformats-officedocument.presentationml.slide+xml"/>
  <Override PartName="/ppt/slides/slide150.xml" ContentType="application/vnd.openxmlformats-officedocument.presentationml.slide+xml"/>
  <Override PartName="/ppt/slides/slide55.xml" ContentType="application/vnd.openxmlformats-officedocument.presentationml.slide+xml"/>
  <Override PartName="/ppt/slides/slide151.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0.xml" ContentType="application/vnd.openxmlformats-officedocument.presentationml.slide+xml"/>
  <Override PartName="/ppt/slides/slide138.xml" ContentType="application/vnd.openxmlformats-officedocument.presentationml.slide+xml"/>
  <Override PartName="/ppt/slides/slide11.xml" ContentType="application/vnd.openxmlformats-officedocument.presentationml.slide+xml"/>
  <Override PartName="/ppt/slides/slide139.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20.xml" ContentType="application/vnd.openxmlformats-officedocument.presentationml.slide+xml"/>
  <Override PartName="/ppt/slides/slide148.xml" ContentType="application/vnd.openxmlformats-officedocument.presentationml.slide+xml"/>
  <Override PartName="/ppt/slides/slide21.xml" ContentType="application/vnd.openxmlformats-officedocument.presentationml.slide+xml"/>
  <Override PartName="/ppt/slides/slide149.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30.xml" ContentType="application/vnd.openxmlformats-officedocument.presentationml.slide+xml"/>
  <Override PartName="/ppt/slides/slide158.xml" ContentType="application/vnd.openxmlformats-officedocument.presentationml.slide+xml"/>
  <Override PartName="/ppt/slides/slide31.xml" ContentType="application/vnd.openxmlformats-officedocument.presentationml.slide+xml"/>
  <Override PartName="/ppt/slides/slide159.xml" ContentType="application/vnd.openxmlformats-officedocument.presentationml.slide+xml"/>
  <Override PartName="/ppt/slides/slide162.xml" ContentType="application/vnd.openxmlformats-officedocument.presentationml.slide+xml"/>
  <Override PartName="/ppt/slides/slide200.xml" ContentType="application/vnd.openxmlformats-officedocument.presentationml.slide+xml"/>
  <Override PartName="/ppt/slides/slide163.xml" ContentType="application/vnd.openxmlformats-officedocument.presentationml.slide+xml"/>
  <Override PartName="/ppt/slides/slide201.xml" ContentType="application/vnd.openxmlformats-officedocument.presentationml.slide+xml"/>
  <Override PartName="/ppt/slides/slide204.xml" ContentType="application/vnd.openxmlformats-officedocument.presentationml.slide+xml"/>
  <Override PartName="/ppt/slides/slide166.xml" ContentType="application/vnd.openxmlformats-officedocument.presentationml.slide+xml"/>
  <Override PartName="/ppt/slides/slide206.xml" ContentType="application/vnd.openxmlformats-officedocument.presentationml.slide+xml"/>
  <Override PartName="/ppt/slides/slide168.xml" ContentType="application/vnd.openxmlformats-officedocument.presentationml.slide+xml"/>
  <Override PartName="/ppt/slides/slide40.xml" ContentType="application/vnd.openxmlformats-officedocument.presentationml.slide+xml"/>
  <Override PartName="/ppt/slides/slide207.xml" ContentType="application/vnd.openxmlformats-officedocument.presentationml.slide+xml"/>
  <Override PartName="/ppt/slides/slide169.xml" ContentType="application/vnd.openxmlformats-officedocument.presentationml.slide+xml"/>
  <Override PartName="/ppt/slides/slide41.xml" ContentType="application/vnd.openxmlformats-officedocument.presentationml.slide+xml"/>
  <Override PartName="/ppt/slides/slide208.xml" ContentType="application/vnd.openxmlformats-officedocument.presentationml.slide+xml"/>
  <Override PartName="/ppt/slides/slide42.xml" ContentType="application/vnd.openxmlformats-officedocument.presentationml.slide+xml"/>
  <Override PartName="/ppt/slides/slide209.xml" ContentType="application/vnd.openxmlformats-officedocument.presentationml.slide+xml"/>
  <Override PartName="/ppt/slides/slide43.xml" ContentType="application/vnd.openxmlformats-officedocument.presentationml.slide+xml"/>
  <Override PartName="/ppt/slides/slide172.xml" ContentType="application/vnd.openxmlformats-officedocument.presentationml.slide+xml"/>
  <Override PartName="/ppt/slides/slide210.xml" ContentType="application/vnd.openxmlformats-officedocument.presentationml.slide+xml"/>
  <Override PartName="/ppt/slides/slide173.xml" ContentType="application/vnd.openxmlformats-officedocument.presentationml.slide+xml"/>
  <Override PartName="/ppt/slides/slide211.xml" ContentType="application/vnd.openxmlformats-officedocument.presentationml.slide+xml"/>
  <Override PartName="/ppt/slides/slide216.xml" ContentType="application/vnd.openxmlformats-officedocument.presentationml.slide+xml"/>
  <Override PartName="/ppt/slides/slide50.xml" ContentType="application/vnd.openxmlformats-officedocument.presentationml.slide+xml"/>
  <Override PartName="/ppt/slides/slide178.xml" ContentType="application/vnd.openxmlformats-officedocument.presentationml.slide+xml"/>
  <Override PartName="/ppt/slides/slide217.xml" ContentType="application/vnd.openxmlformats-officedocument.presentationml.slide+xml"/>
  <Override PartName="/ppt/slides/slide51.xml" ContentType="application/vnd.openxmlformats-officedocument.presentationml.slide+xml"/>
  <Override PartName="/ppt/slides/slide179.xml" ContentType="application/vnd.openxmlformats-officedocument.presentationml.slide+xml"/>
  <Override PartName="/ppt/slides/slide218.xml" ContentType="application/vnd.openxmlformats-officedocument.presentationml.slide+xml"/>
  <Override PartName="/ppt/slides/slide52.xml" ContentType="application/vnd.openxmlformats-officedocument.presentationml.slide+xml"/>
  <Override PartName="/ppt/slides/slide219.xml" ContentType="application/vnd.openxmlformats-officedocument.presentationml.slide+xml"/>
  <Override PartName="/ppt/slides/slide53.xml" ContentType="application/vnd.openxmlformats-officedocument.presentationml.slide+xml"/>
  <Override PartName="/ppt/slides/slide182.xml" ContentType="application/vnd.openxmlformats-officedocument.presentationml.slide+xml"/>
  <Override PartName="/ppt/slides/slide220.xml" ContentType="application/vnd.openxmlformats-officedocument.presentationml.slide+xml"/>
  <Override PartName="/ppt/slides/slide183.xml" ContentType="application/vnd.openxmlformats-officedocument.presentationml.slide+xml"/>
  <Override PartName="/ppt/slides/slide2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 id="544" r:id="rId293"/>
    <p:sldId id="545" r:id="rId294"/>
    <p:sldId id="546" r:id="rId295"/>
    <p:sldId id="547" r:id="rId296"/>
    <p:sldId id="548" r:id="rId297"/>
    <p:sldId id="549" r:id="rId298"/>
    <p:sldId id="550" r:id="rId299"/>
    <p:sldId id="551" r:id="rId300"/>
    <p:sldId id="552" r:id="rId301"/>
    <p:sldId id="553" r:id="rId302"/>
    <p:sldId id="554" r:id="rId303"/>
    <p:sldId id="555" r:id="rId304"/>
    <p:sldId id="556" r:id="rId305"/>
    <p:sldId id="557" r:id="rId306"/>
    <p:sldId id="558" r:id="rId307"/>
    <p:sldId id="559" r:id="rId308"/>
    <p:sldId id="560" r:id="rId309"/>
    <p:sldId id="561" r:id="rId310"/>
    <p:sldId id="562" r:id="rId311"/>
    <p:sldId id="563" r:id="rId31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B1B732-BCC7-4080-B879-0128964B9109}" type="doc">
      <dgm:prSet loTypeId="urn:microsoft.com/office/officeart/2005/8/layout/hierarchy3" loCatId="hierarchy" qsTypeId="urn:microsoft.com/office/officeart/2005/8/quickstyle/simple3" qsCatId="simple" csTypeId="urn:microsoft.com/office/officeart/2005/8/colors/colorful2" csCatId="colorful" phldr="1"/>
      <dgm:spPr/>
      <dgm:t>
        <a:bodyPr/>
        <a:lstStyle/>
        <a:p>
          <a:endParaRPr lang="en-IN"/>
        </a:p>
      </dgm:t>
    </dgm:pt>
    <dgm:pt modelId="{9EADB8F1-566B-478A-92E0-D3CC2BFB0E1C}">
      <dgm:prSet phldrT="[Text]" custT="1"/>
      <dgm:spPr/>
      <dgm:t>
        <a:bodyPr/>
        <a:lstStyle/>
        <a:p>
          <a:r>
            <a:rPr lang="en-IN" sz="3200" b="0" i="0" dirty="0"/>
            <a:t>Formatting Tags</a:t>
          </a:r>
          <a:endParaRPr lang="en-IN" sz="3200" dirty="0"/>
        </a:p>
      </dgm:t>
    </dgm:pt>
    <dgm:pt modelId="{12B576BC-0C6F-40A7-94FA-97492575E82C}" type="parTrans" cxnId="{7B74267F-A731-4C11-8150-D67F213DC4CE}">
      <dgm:prSet/>
      <dgm:spPr/>
      <dgm:t>
        <a:bodyPr/>
        <a:lstStyle/>
        <a:p>
          <a:endParaRPr lang="en-IN"/>
        </a:p>
      </dgm:t>
    </dgm:pt>
    <dgm:pt modelId="{7E661803-230A-4625-95E1-EC699BE336A9}" type="sibTrans" cxnId="{7B74267F-A731-4C11-8150-D67F213DC4CE}">
      <dgm:prSet/>
      <dgm:spPr/>
      <dgm:t>
        <a:bodyPr/>
        <a:lstStyle/>
        <a:p>
          <a:endParaRPr lang="en-IN"/>
        </a:p>
      </dgm:t>
    </dgm:pt>
    <dgm:pt modelId="{6B56C5F9-C4A1-4C90-A556-CFDF1A4DDC04}">
      <dgm:prSet phldrT="[Text]" custT="1"/>
      <dgm:spPr/>
      <dgm:t>
        <a:bodyPr/>
        <a:lstStyle/>
        <a:p>
          <a:r>
            <a:rPr lang="en-IN" sz="2000" dirty="0"/>
            <a:t>Bold Text &lt;b&gt;</a:t>
          </a:r>
        </a:p>
      </dgm:t>
    </dgm:pt>
    <dgm:pt modelId="{2DEAC5AB-2D3E-4F3E-9300-C020D72172E0}" type="parTrans" cxnId="{BBF29F04-4033-46F8-9B0E-58BC007B82E1}">
      <dgm:prSet/>
      <dgm:spPr/>
      <dgm:t>
        <a:bodyPr/>
        <a:lstStyle/>
        <a:p>
          <a:endParaRPr lang="en-IN"/>
        </a:p>
      </dgm:t>
    </dgm:pt>
    <dgm:pt modelId="{34CA9B7E-5BF5-4505-9652-439B8A160228}" type="sibTrans" cxnId="{BBF29F04-4033-46F8-9B0E-58BC007B82E1}">
      <dgm:prSet/>
      <dgm:spPr/>
      <dgm:t>
        <a:bodyPr/>
        <a:lstStyle/>
        <a:p>
          <a:endParaRPr lang="en-IN"/>
        </a:p>
      </dgm:t>
    </dgm:pt>
    <dgm:pt modelId="{83A962B7-571E-48FF-850C-B0ED08E921A7}">
      <dgm:prSet phldrT="[Text]" custT="1"/>
      <dgm:spPr/>
      <dgm:t>
        <a:bodyPr/>
        <a:lstStyle/>
        <a:p>
          <a:r>
            <a:rPr lang="en-IN" sz="2000" dirty="0"/>
            <a:t>Italic</a:t>
          </a:r>
          <a:r>
            <a:rPr lang="en-IN" sz="1800" dirty="0"/>
            <a:t> Text &lt;i&gt;</a:t>
          </a:r>
        </a:p>
      </dgm:t>
    </dgm:pt>
    <dgm:pt modelId="{03EB231D-D040-43C6-8925-516E84F2DFF4}" type="parTrans" cxnId="{950248B3-148F-4D1B-96EC-65FA85575FBE}">
      <dgm:prSet/>
      <dgm:spPr/>
      <dgm:t>
        <a:bodyPr/>
        <a:lstStyle/>
        <a:p>
          <a:endParaRPr lang="en-IN"/>
        </a:p>
      </dgm:t>
    </dgm:pt>
    <dgm:pt modelId="{B7B4A7A8-439D-46CE-B3E7-C34FD1DCC827}" type="sibTrans" cxnId="{950248B3-148F-4D1B-96EC-65FA85575FBE}">
      <dgm:prSet/>
      <dgm:spPr/>
      <dgm:t>
        <a:bodyPr/>
        <a:lstStyle/>
        <a:p>
          <a:endParaRPr lang="en-IN"/>
        </a:p>
      </dgm:t>
    </dgm:pt>
    <dgm:pt modelId="{D0BB9D6F-EB7E-43D6-B5F8-054FB75E62EE}">
      <dgm:prSet phldrT="[Text]" custT="1"/>
      <dgm:spPr/>
      <dgm:t>
        <a:bodyPr/>
        <a:lstStyle/>
        <a:p>
          <a:r>
            <a:rPr lang="en-IN" sz="1600" dirty="0"/>
            <a:t>Underlined Text &lt;u&gt;</a:t>
          </a:r>
        </a:p>
      </dgm:t>
    </dgm:pt>
    <dgm:pt modelId="{79BCF662-27AD-4376-B08D-8A19BD3EA575}" type="parTrans" cxnId="{9D28CEAA-96F2-4177-923C-17810527365F}">
      <dgm:prSet/>
      <dgm:spPr/>
      <dgm:t>
        <a:bodyPr/>
        <a:lstStyle/>
        <a:p>
          <a:endParaRPr lang="en-IN"/>
        </a:p>
      </dgm:t>
    </dgm:pt>
    <dgm:pt modelId="{B2CBDAA4-5323-4064-8434-865A4633D0C6}" type="sibTrans" cxnId="{9D28CEAA-96F2-4177-923C-17810527365F}">
      <dgm:prSet/>
      <dgm:spPr/>
      <dgm:t>
        <a:bodyPr/>
        <a:lstStyle/>
        <a:p>
          <a:endParaRPr lang="en-IN"/>
        </a:p>
      </dgm:t>
    </dgm:pt>
    <dgm:pt modelId="{4C044A85-81EE-4B12-9EBE-EB9BF0DEDC99}">
      <dgm:prSet phldrT="[Text]" custT="1"/>
      <dgm:spPr/>
      <dgm:t>
        <a:bodyPr/>
        <a:lstStyle/>
        <a:p>
          <a:r>
            <a:rPr lang="en-IN" sz="2000" dirty="0"/>
            <a:t>Important</a:t>
          </a:r>
          <a:r>
            <a:rPr lang="en-IN" sz="1600" dirty="0"/>
            <a:t> Text &lt;strong&gt;</a:t>
          </a:r>
        </a:p>
      </dgm:t>
    </dgm:pt>
    <dgm:pt modelId="{1FAB9CDF-9881-419D-86CC-4074DD559D1B}" type="parTrans" cxnId="{088E3C64-AF73-4C05-9312-4906CA3B673B}">
      <dgm:prSet/>
      <dgm:spPr/>
      <dgm:t>
        <a:bodyPr/>
        <a:lstStyle/>
        <a:p>
          <a:endParaRPr lang="en-IN"/>
        </a:p>
      </dgm:t>
    </dgm:pt>
    <dgm:pt modelId="{4FE8CEDD-248C-4222-9075-04D029893DFF}" type="sibTrans" cxnId="{088E3C64-AF73-4C05-9312-4906CA3B673B}">
      <dgm:prSet/>
      <dgm:spPr/>
      <dgm:t>
        <a:bodyPr/>
        <a:lstStyle/>
        <a:p>
          <a:endParaRPr lang="en-IN"/>
        </a:p>
      </dgm:t>
    </dgm:pt>
    <dgm:pt modelId="{93290C49-7857-4F11-BEFD-FEE59DAB212B}">
      <dgm:prSet phldrT="[Text]" custT="1"/>
      <dgm:spPr/>
      <dgm:t>
        <a:bodyPr/>
        <a:lstStyle/>
        <a:p>
          <a:r>
            <a:rPr lang="en-IN" sz="1800" dirty="0"/>
            <a:t>Small </a:t>
          </a:r>
          <a:r>
            <a:rPr lang="en-IN" sz="2000" dirty="0"/>
            <a:t>Text</a:t>
          </a:r>
          <a:r>
            <a:rPr lang="en-IN" sz="1800" dirty="0"/>
            <a:t> &lt;small&gt;</a:t>
          </a:r>
        </a:p>
      </dgm:t>
    </dgm:pt>
    <dgm:pt modelId="{8A099F19-AC05-47A9-ACCB-DE6B7CFB07AF}" type="parTrans" cxnId="{69460DDC-B3B3-4993-9351-5FBF441516DD}">
      <dgm:prSet/>
      <dgm:spPr/>
      <dgm:t>
        <a:bodyPr/>
        <a:lstStyle/>
        <a:p>
          <a:endParaRPr lang="en-IN"/>
        </a:p>
      </dgm:t>
    </dgm:pt>
    <dgm:pt modelId="{FE69DD9F-342C-4B9B-BD99-B1E6E834A50A}" type="sibTrans" cxnId="{69460DDC-B3B3-4993-9351-5FBF441516DD}">
      <dgm:prSet/>
      <dgm:spPr/>
      <dgm:t>
        <a:bodyPr/>
        <a:lstStyle/>
        <a:p>
          <a:endParaRPr lang="en-IN"/>
        </a:p>
      </dgm:t>
    </dgm:pt>
    <dgm:pt modelId="{7335D18F-155C-44B1-B8B3-BD3EBFFCD167}">
      <dgm:prSet phldrT="[Text]" custT="1"/>
      <dgm:spPr/>
      <dgm:t>
        <a:bodyPr/>
        <a:lstStyle/>
        <a:p>
          <a:r>
            <a:rPr lang="en-IN" sz="2000" dirty="0"/>
            <a:t>Big Text &lt;big&gt;</a:t>
          </a:r>
        </a:p>
      </dgm:t>
    </dgm:pt>
    <dgm:pt modelId="{ECB782A8-7CB5-41FC-8EF2-E5D1F1AC19F1}" type="parTrans" cxnId="{FA655F37-44E4-4FE6-8D2C-F8269F069927}">
      <dgm:prSet/>
      <dgm:spPr/>
      <dgm:t>
        <a:bodyPr/>
        <a:lstStyle/>
        <a:p>
          <a:endParaRPr lang="en-IN"/>
        </a:p>
      </dgm:t>
    </dgm:pt>
    <dgm:pt modelId="{748D678D-D0E7-4B15-8FED-7515C42BF397}" type="sibTrans" cxnId="{FA655F37-44E4-4FE6-8D2C-F8269F069927}">
      <dgm:prSet/>
      <dgm:spPr/>
      <dgm:t>
        <a:bodyPr/>
        <a:lstStyle/>
        <a:p>
          <a:endParaRPr lang="en-IN"/>
        </a:p>
      </dgm:t>
    </dgm:pt>
    <dgm:pt modelId="{CE292B33-F8D4-4D12-B6BD-D1B137063F6A}">
      <dgm:prSet phldrT="[Text]" custT="1"/>
      <dgm:spPr/>
      <dgm:t>
        <a:bodyPr/>
        <a:lstStyle/>
        <a:p>
          <a:r>
            <a:rPr lang="en-IN" sz="2000" dirty="0"/>
            <a:t>Mark Text &lt;mark&gt;</a:t>
          </a:r>
        </a:p>
      </dgm:t>
    </dgm:pt>
    <dgm:pt modelId="{B497DABB-4854-4178-ABB8-D1FF562ECF8B}" type="parTrans" cxnId="{7ABB4CD8-796E-446E-8351-DADC44445F50}">
      <dgm:prSet/>
      <dgm:spPr/>
      <dgm:t>
        <a:bodyPr/>
        <a:lstStyle/>
        <a:p>
          <a:endParaRPr lang="en-IN"/>
        </a:p>
      </dgm:t>
    </dgm:pt>
    <dgm:pt modelId="{F7C8269B-2CD7-4654-99E4-2ADA113BF8A9}" type="sibTrans" cxnId="{7ABB4CD8-796E-446E-8351-DADC44445F50}">
      <dgm:prSet/>
      <dgm:spPr/>
      <dgm:t>
        <a:bodyPr/>
        <a:lstStyle/>
        <a:p>
          <a:endParaRPr lang="en-IN"/>
        </a:p>
      </dgm:t>
    </dgm:pt>
    <dgm:pt modelId="{941CDDF6-8BCB-4968-8398-AA1EFE0F388D}">
      <dgm:prSet phldrT="[Text]" custT="1"/>
      <dgm:spPr/>
      <dgm:t>
        <a:bodyPr/>
        <a:lstStyle/>
        <a:p>
          <a:r>
            <a:rPr lang="en-IN" sz="2000" dirty="0"/>
            <a:t>Deleted Text &lt;del&gt;</a:t>
          </a:r>
        </a:p>
      </dgm:t>
    </dgm:pt>
    <dgm:pt modelId="{43F1EB8E-F54D-49EC-84EF-4C4184C5B287}" type="parTrans" cxnId="{1458919B-C577-4A5D-9F36-D2A6051016A3}">
      <dgm:prSet/>
      <dgm:spPr/>
      <dgm:t>
        <a:bodyPr/>
        <a:lstStyle/>
        <a:p>
          <a:endParaRPr lang="en-IN"/>
        </a:p>
      </dgm:t>
    </dgm:pt>
    <dgm:pt modelId="{30C087C1-D5D0-44B8-B986-52A7B750660E}" type="sibTrans" cxnId="{1458919B-C577-4A5D-9F36-D2A6051016A3}">
      <dgm:prSet/>
      <dgm:spPr/>
      <dgm:t>
        <a:bodyPr/>
        <a:lstStyle/>
        <a:p>
          <a:endParaRPr lang="en-IN"/>
        </a:p>
      </dgm:t>
    </dgm:pt>
    <dgm:pt modelId="{A2355332-F3A2-4E56-A1CA-D4280514ECBF}">
      <dgm:prSet phldrT="[Text]" custT="1"/>
      <dgm:spPr/>
      <dgm:t>
        <a:bodyPr/>
        <a:lstStyle/>
        <a:p>
          <a:r>
            <a:rPr lang="en-IN" sz="2000" dirty="0"/>
            <a:t>Inserted Text &lt;ins&gt;</a:t>
          </a:r>
        </a:p>
      </dgm:t>
    </dgm:pt>
    <dgm:pt modelId="{A029AE66-9BA9-4B0A-9864-2AE83AE96445}" type="parTrans" cxnId="{5793A9A5-BF20-4CDF-99D4-000F8D522B58}">
      <dgm:prSet/>
      <dgm:spPr/>
      <dgm:t>
        <a:bodyPr/>
        <a:lstStyle/>
        <a:p>
          <a:endParaRPr lang="en-IN"/>
        </a:p>
      </dgm:t>
    </dgm:pt>
    <dgm:pt modelId="{1591BD87-7176-4AFD-B3B5-B9ED9D79A513}" type="sibTrans" cxnId="{5793A9A5-BF20-4CDF-99D4-000F8D522B58}">
      <dgm:prSet/>
      <dgm:spPr/>
      <dgm:t>
        <a:bodyPr/>
        <a:lstStyle/>
        <a:p>
          <a:endParaRPr lang="en-IN"/>
        </a:p>
      </dgm:t>
    </dgm:pt>
    <dgm:pt modelId="{2310E662-17BB-4017-B16D-E45ED3ED1F13}">
      <dgm:prSet phldrT="[Text]" custT="1"/>
      <dgm:spPr/>
      <dgm:t>
        <a:bodyPr/>
        <a:lstStyle/>
        <a:p>
          <a:r>
            <a:rPr lang="en-IN" sz="2000" dirty="0"/>
            <a:t>Subscripted Text &lt;sub&gt;</a:t>
          </a:r>
        </a:p>
      </dgm:t>
    </dgm:pt>
    <dgm:pt modelId="{2EC72723-0F32-4A6E-BE18-418B9981FFFE}" type="parTrans" cxnId="{2F95A453-FEB8-445A-B127-B096D74F47E2}">
      <dgm:prSet/>
      <dgm:spPr/>
      <dgm:t>
        <a:bodyPr/>
        <a:lstStyle/>
        <a:p>
          <a:endParaRPr lang="en-IN"/>
        </a:p>
      </dgm:t>
    </dgm:pt>
    <dgm:pt modelId="{576031AA-209D-469F-8E6C-B3B5D50A0220}" type="sibTrans" cxnId="{2F95A453-FEB8-445A-B127-B096D74F47E2}">
      <dgm:prSet/>
      <dgm:spPr/>
      <dgm:t>
        <a:bodyPr/>
        <a:lstStyle/>
        <a:p>
          <a:endParaRPr lang="en-IN"/>
        </a:p>
      </dgm:t>
    </dgm:pt>
    <dgm:pt modelId="{BBE1B183-3FB0-4533-8FEE-04E84524DC44}">
      <dgm:prSet phldrT="[Text]" custT="1"/>
      <dgm:spPr/>
      <dgm:t>
        <a:bodyPr/>
        <a:lstStyle/>
        <a:p>
          <a:r>
            <a:rPr lang="en-IN" sz="2000" dirty="0"/>
            <a:t>Superscripted Text &lt;sup&gt;</a:t>
          </a:r>
        </a:p>
      </dgm:t>
    </dgm:pt>
    <dgm:pt modelId="{3C7ECF53-5D45-4E0F-9013-64D1499B1FF2}" type="parTrans" cxnId="{F230DF67-16B9-4325-A53B-6CA61DB097DC}">
      <dgm:prSet/>
      <dgm:spPr/>
      <dgm:t>
        <a:bodyPr/>
        <a:lstStyle/>
        <a:p>
          <a:endParaRPr lang="en-IN"/>
        </a:p>
      </dgm:t>
    </dgm:pt>
    <dgm:pt modelId="{862B9F20-0FC7-4740-B993-D527471FE3AE}" type="sibTrans" cxnId="{F230DF67-16B9-4325-A53B-6CA61DB097DC}">
      <dgm:prSet/>
      <dgm:spPr/>
      <dgm:t>
        <a:bodyPr/>
        <a:lstStyle/>
        <a:p>
          <a:endParaRPr lang="en-IN"/>
        </a:p>
      </dgm:t>
    </dgm:pt>
    <dgm:pt modelId="{64288E53-AD12-42F4-8841-F1AC78A15015}" type="pres">
      <dgm:prSet presAssocID="{2CB1B732-BCC7-4080-B879-0128964B9109}" presName="diagram" presStyleCnt="0">
        <dgm:presLayoutVars>
          <dgm:chPref val="1"/>
          <dgm:dir/>
          <dgm:animOne val="branch"/>
          <dgm:animLvl val="lvl"/>
          <dgm:resizeHandles/>
        </dgm:presLayoutVars>
      </dgm:prSet>
      <dgm:spPr/>
    </dgm:pt>
    <dgm:pt modelId="{E04BD020-CCEA-4EF1-9FCF-B4596691B8F9}" type="pres">
      <dgm:prSet presAssocID="{9EADB8F1-566B-478A-92E0-D3CC2BFB0E1C}" presName="root" presStyleCnt="0"/>
      <dgm:spPr/>
    </dgm:pt>
    <dgm:pt modelId="{22656124-0D08-4B03-A6AB-CB42FD428E5A}" type="pres">
      <dgm:prSet presAssocID="{9EADB8F1-566B-478A-92E0-D3CC2BFB0E1C}" presName="rootComposite" presStyleCnt="0"/>
      <dgm:spPr/>
    </dgm:pt>
    <dgm:pt modelId="{853CF06C-8320-4FFB-AC45-CBB5B80064DC}" type="pres">
      <dgm:prSet presAssocID="{9EADB8F1-566B-478A-92E0-D3CC2BFB0E1C}" presName="rootText" presStyleLbl="node1" presStyleIdx="0" presStyleCnt="1" custScaleX="903214" custScaleY="217683"/>
      <dgm:spPr/>
    </dgm:pt>
    <dgm:pt modelId="{D340FA98-6768-454C-9113-3CA1BF027948}" type="pres">
      <dgm:prSet presAssocID="{9EADB8F1-566B-478A-92E0-D3CC2BFB0E1C}" presName="rootConnector" presStyleLbl="node1" presStyleIdx="0" presStyleCnt="1"/>
      <dgm:spPr/>
    </dgm:pt>
    <dgm:pt modelId="{43C33092-AB93-4199-9376-E1D5D46ED994}" type="pres">
      <dgm:prSet presAssocID="{9EADB8F1-566B-478A-92E0-D3CC2BFB0E1C}" presName="childShape" presStyleCnt="0"/>
      <dgm:spPr/>
    </dgm:pt>
    <dgm:pt modelId="{799C1199-3AF9-444D-A246-A3A8EA8A3844}" type="pres">
      <dgm:prSet presAssocID="{2DEAC5AB-2D3E-4F3E-9300-C020D72172E0}" presName="Name13" presStyleLbl="parChTrans1D2" presStyleIdx="0" presStyleCnt="11"/>
      <dgm:spPr/>
    </dgm:pt>
    <dgm:pt modelId="{7989F846-5035-422F-9C55-84EF4DE4590F}" type="pres">
      <dgm:prSet presAssocID="{6B56C5F9-C4A1-4C90-A556-CFDF1A4DDC04}" presName="childText" presStyleLbl="bgAcc1" presStyleIdx="0" presStyleCnt="11" custScaleX="600029">
        <dgm:presLayoutVars>
          <dgm:bulletEnabled val="1"/>
        </dgm:presLayoutVars>
      </dgm:prSet>
      <dgm:spPr/>
    </dgm:pt>
    <dgm:pt modelId="{A0231C25-F217-4C9E-9695-5D69947C63CA}" type="pres">
      <dgm:prSet presAssocID="{03EB231D-D040-43C6-8925-516E84F2DFF4}" presName="Name13" presStyleLbl="parChTrans1D2" presStyleIdx="1" presStyleCnt="11"/>
      <dgm:spPr/>
    </dgm:pt>
    <dgm:pt modelId="{84064944-A18F-4DDB-B21D-71307EEDD802}" type="pres">
      <dgm:prSet presAssocID="{83A962B7-571E-48FF-850C-B0ED08E921A7}" presName="childText" presStyleLbl="bgAcc1" presStyleIdx="1" presStyleCnt="11" custScaleX="599180">
        <dgm:presLayoutVars>
          <dgm:bulletEnabled val="1"/>
        </dgm:presLayoutVars>
      </dgm:prSet>
      <dgm:spPr/>
    </dgm:pt>
    <dgm:pt modelId="{0432F653-4D10-4267-95EC-CACEBB7374BB}" type="pres">
      <dgm:prSet presAssocID="{79BCF662-27AD-4376-B08D-8A19BD3EA575}" presName="Name13" presStyleLbl="parChTrans1D2" presStyleIdx="2" presStyleCnt="11"/>
      <dgm:spPr/>
    </dgm:pt>
    <dgm:pt modelId="{34D452FC-F7B3-44E2-8598-FC25A283AAC7}" type="pres">
      <dgm:prSet presAssocID="{D0BB9D6F-EB7E-43D6-B5F8-054FB75E62EE}" presName="childText" presStyleLbl="bgAcc1" presStyleIdx="2" presStyleCnt="11" custScaleX="591743">
        <dgm:presLayoutVars>
          <dgm:bulletEnabled val="1"/>
        </dgm:presLayoutVars>
      </dgm:prSet>
      <dgm:spPr/>
    </dgm:pt>
    <dgm:pt modelId="{F0C17295-BBD6-4DFF-B421-637B3E5A02F7}" type="pres">
      <dgm:prSet presAssocID="{1FAB9CDF-9881-419D-86CC-4074DD559D1B}" presName="Name13" presStyleLbl="parChTrans1D2" presStyleIdx="3" presStyleCnt="11"/>
      <dgm:spPr/>
    </dgm:pt>
    <dgm:pt modelId="{F1427EE1-D91D-4898-B38F-53AD8B87E389}" type="pres">
      <dgm:prSet presAssocID="{4C044A85-81EE-4B12-9EBE-EB9BF0DEDC99}" presName="childText" presStyleLbl="bgAcc1" presStyleIdx="3" presStyleCnt="11" custScaleX="603336" custScaleY="125578">
        <dgm:presLayoutVars>
          <dgm:bulletEnabled val="1"/>
        </dgm:presLayoutVars>
      </dgm:prSet>
      <dgm:spPr/>
    </dgm:pt>
    <dgm:pt modelId="{CE6C05AF-205C-4294-887C-7EA1617A58A3}" type="pres">
      <dgm:prSet presAssocID="{8A099F19-AC05-47A9-ACCB-DE6B7CFB07AF}" presName="Name13" presStyleLbl="parChTrans1D2" presStyleIdx="4" presStyleCnt="11"/>
      <dgm:spPr/>
    </dgm:pt>
    <dgm:pt modelId="{2DEF1AF7-5F84-4B81-954E-68B8DCF63762}" type="pres">
      <dgm:prSet presAssocID="{93290C49-7857-4F11-BEFD-FEE59DAB212B}" presName="childText" presStyleLbl="bgAcc1" presStyleIdx="4" presStyleCnt="11" custScaleX="592221" custScaleY="127132">
        <dgm:presLayoutVars>
          <dgm:bulletEnabled val="1"/>
        </dgm:presLayoutVars>
      </dgm:prSet>
      <dgm:spPr/>
    </dgm:pt>
    <dgm:pt modelId="{B3998D36-28C8-40CD-8BA3-78A726155DAE}" type="pres">
      <dgm:prSet presAssocID="{ECB782A8-7CB5-41FC-8EF2-E5D1F1AC19F1}" presName="Name13" presStyleLbl="parChTrans1D2" presStyleIdx="5" presStyleCnt="11"/>
      <dgm:spPr/>
    </dgm:pt>
    <dgm:pt modelId="{3D533046-CE90-42FE-91C5-21958F6E8016}" type="pres">
      <dgm:prSet presAssocID="{7335D18F-155C-44B1-B8B3-BD3EBFFCD167}" presName="childText" presStyleLbl="bgAcc1" presStyleIdx="5" presStyleCnt="11" custScaleX="597560" custScaleY="122947">
        <dgm:presLayoutVars>
          <dgm:bulletEnabled val="1"/>
        </dgm:presLayoutVars>
      </dgm:prSet>
      <dgm:spPr/>
    </dgm:pt>
    <dgm:pt modelId="{2B43C771-877B-4AF4-B856-57361F9366EC}" type="pres">
      <dgm:prSet presAssocID="{B497DABB-4854-4178-ABB8-D1FF562ECF8B}" presName="Name13" presStyleLbl="parChTrans1D2" presStyleIdx="6" presStyleCnt="11"/>
      <dgm:spPr/>
    </dgm:pt>
    <dgm:pt modelId="{94FA48FD-9FEF-4D86-A98D-A842CCBE0B50}" type="pres">
      <dgm:prSet presAssocID="{CE292B33-F8D4-4D12-B6BD-D1B137063F6A}" presName="childText" presStyleLbl="bgAcc1" presStyleIdx="6" presStyleCnt="11" custScaleX="616234" custScaleY="122947">
        <dgm:presLayoutVars>
          <dgm:bulletEnabled val="1"/>
        </dgm:presLayoutVars>
      </dgm:prSet>
      <dgm:spPr/>
    </dgm:pt>
    <dgm:pt modelId="{E3CD04EA-198A-4821-86B8-7FA34C5E7E1B}" type="pres">
      <dgm:prSet presAssocID="{43F1EB8E-F54D-49EC-84EF-4C4184C5B287}" presName="Name13" presStyleLbl="parChTrans1D2" presStyleIdx="7" presStyleCnt="11"/>
      <dgm:spPr/>
    </dgm:pt>
    <dgm:pt modelId="{EF2A1A9D-5364-4F7C-B73D-A61B181180A3}" type="pres">
      <dgm:prSet presAssocID="{941CDDF6-8BCB-4968-8398-AA1EFE0F388D}" presName="childText" presStyleLbl="bgAcc1" presStyleIdx="7" presStyleCnt="11" custScaleX="612517" custScaleY="122947">
        <dgm:presLayoutVars>
          <dgm:bulletEnabled val="1"/>
        </dgm:presLayoutVars>
      </dgm:prSet>
      <dgm:spPr/>
    </dgm:pt>
    <dgm:pt modelId="{3C28E35C-E6F5-4009-82E5-55A35FBD5534}" type="pres">
      <dgm:prSet presAssocID="{A029AE66-9BA9-4B0A-9864-2AE83AE96445}" presName="Name13" presStyleLbl="parChTrans1D2" presStyleIdx="8" presStyleCnt="11"/>
      <dgm:spPr/>
    </dgm:pt>
    <dgm:pt modelId="{E0123D70-0F24-44E1-AA26-70AA7D231D0D}" type="pres">
      <dgm:prSet presAssocID="{A2355332-F3A2-4E56-A1CA-D4280514ECBF}" presName="childText" presStyleLbl="bgAcc1" presStyleIdx="8" presStyleCnt="11" custScaleX="605080" custScaleY="122947">
        <dgm:presLayoutVars>
          <dgm:bulletEnabled val="1"/>
        </dgm:presLayoutVars>
      </dgm:prSet>
      <dgm:spPr/>
    </dgm:pt>
    <dgm:pt modelId="{26A9F3DC-D63A-497A-8D02-7810E66DABA9}" type="pres">
      <dgm:prSet presAssocID="{2EC72723-0F32-4A6E-BE18-418B9981FFFE}" presName="Name13" presStyleLbl="parChTrans1D2" presStyleIdx="9" presStyleCnt="11"/>
      <dgm:spPr/>
    </dgm:pt>
    <dgm:pt modelId="{C8D3A43B-F1DD-46A8-98A1-B4DC83B9F3BF}" type="pres">
      <dgm:prSet presAssocID="{2310E662-17BB-4017-B16D-E45ED3ED1F13}" presName="childText" presStyleLbl="bgAcc1" presStyleIdx="9" presStyleCnt="11" custScaleX="618828" custScaleY="122947">
        <dgm:presLayoutVars>
          <dgm:bulletEnabled val="1"/>
        </dgm:presLayoutVars>
      </dgm:prSet>
      <dgm:spPr/>
    </dgm:pt>
    <dgm:pt modelId="{8759B794-091A-4119-BA53-F80FAEF87143}" type="pres">
      <dgm:prSet presAssocID="{3C7ECF53-5D45-4E0F-9013-64D1499B1FF2}" presName="Name13" presStyleLbl="parChTrans1D2" presStyleIdx="10" presStyleCnt="11"/>
      <dgm:spPr/>
    </dgm:pt>
    <dgm:pt modelId="{14405285-D554-4905-9A8A-375FE77FCE26}" type="pres">
      <dgm:prSet presAssocID="{BBE1B183-3FB0-4533-8FEE-04E84524DC44}" presName="childText" presStyleLbl="bgAcc1" presStyleIdx="10" presStyleCnt="11" custScaleX="612043" custScaleY="122947">
        <dgm:presLayoutVars>
          <dgm:bulletEnabled val="1"/>
        </dgm:presLayoutVars>
      </dgm:prSet>
      <dgm:spPr/>
    </dgm:pt>
  </dgm:ptLst>
  <dgm:cxnLst>
    <dgm:cxn modelId="{D078A601-E156-438D-813D-E005D964BB8E}" type="presOf" srcId="{2CB1B732-BCC7-4080-B879-0128964B9109}" destId="{64288E53-AD12-42F4-8841-F1AC78A15015}" srcOrd="0" destOrd="0" presId="urn:microsoft.com/office/officeart/2005/8/layout/hierarchy3"/>
    <dgm:cxn modelId="{BBF29F04-4033-46F8-9B0E-58BC007B82E1}" srcId="{9EADB8F1-566B-478A-92E0-D3CC2BFB0E1C}" destId="{6B56C5F9-C4A1-4C90-A556-CFDF1A4DDC04}" srcOrd="0" destOrd="0" parTransId="{2DEAC5AB-2D3E-4F3E-9300-C020D72172E0}" sibTransId="{34CA9B7E-5BF5-4505-9652-439B8A160228}"/>
    <dgm:cxn modelId="{76971A08-6A05-492C-AE73-4B51DA543C17}" type="presOf" srcId="{BBE1B183-3FB0-4533-8FEE-04E84524DC44}" destId="{14405285-D554-4905-9A8A-375FE77FCE26}" srcOrd="0" destOrd="0" presId="urn:microsoft.com/office/officeart/2005/8/layout/hierarchy3"/>
    <dgm:cxn modelId="{C7241309-A823-4DE8-A58C-C0F616CBA639}" type="presOf" srcId="{6B56C5F9-C4A1-4C90-A556-CFDF1A4DDC04}" destId="{7989F846-5035-422F-9C55-84EF4DE4590F}" srcOrd="0" destOrd="0" presId="urn:microsoft.com/office/officeart/2005/8/layout/hierarchy3"/>
    <dgm:cxn modelId="{C4C3F417-7794-4C00-886E-48CE4801CE40}" type="presOf" srcId="{A2355332-F3A2-4E56-A1CA-D4280514ECBF}" destId="{E0123D70-0F24-44E1-AA26-70AA7D231D0D}" srcOrd="0" destOrd="0" presId="urn:microsoft.com/office/officeart/2005/8/layout/hierarchy3"/>
    <dgm:cxn modelId="{702AC31A-9318-4AF4-9F60-9245680BFAE1}" type="presOf" srcId="{43F1EB8E-F54D-49EC-84EF-4C4184C5B287}" destId="{E3CD04EA-198A-4821-86B8-7FA34C5E7E1B}" srcOrd="0" destOrd="0" presId="urn:microsoft.com/office/officeart/2005/8/layout/hierarchy3"/>
    <dgm:cxn modelId="{17E8751D-DD1C-4F8C-8B8B-6A9F4A5A8469}" type="presOf" srcId="{4C044A85-81EE-4B12-9EBE-EB9BF0DEDC99}" destId="{F1427EE1-D91D-4898-B38F-53AD8B87E389}" srcOrd="0" destOrd="0" presId="urn:microsoft.com/office/officeart/2005/8/layout/hierarchy3"/>
    <dgm:cxn modelId="{4A3DB22B-651B-4C76-B3ED-C944200D89F3}" type="presOf" srcId="{3C7ECF53-5D45-4E0F-9013-64D1499B1FF2}" destId="{8759B794-091A-4119-BA53-F80FAEF87143}" srcOrd="0" destOrd="0" presId="urn:microsoft.com/office/officeart/2005/8/layout/hierarchy3"/>
    <dgm:cxn modelId="{A7E91833-4726-40A0-96D1-1467DD23DD4B}" type="presOf" srcId="{79BCF662-27AD-4376-B08D-8A19BD3EA575}" destId="{0432F653-4D10-4267-95EC-CACEBB7374BB}" srcOrd="0" destOrd="0" presId="urn:microsoft.com/office/officeart/2005/8/layout/hierarchy3"/>
    <dgm:cxn modelId="{FA655F37-44E4-4FE6-8D2C-F8269F069927}" srcId="{9EADB8F1-566B-478A-92E0-D3CC2BFB0E1C}" destId="{7335D18F-155C-44B1-B8B3-BD3EBFFCD167}" srcOrd="5" destOrd="0" parTransId="{ECB782A8-7CB5-41FC-8EF2-E5D1F1AC19F1}" sibTransId="{748D678D-D0E7-4B15-8FED-7515C42BF397}"/>
    <dgm:cxn modelId="{76456A37-9F4D-42E7-8075-69B74DBBE32A}" type="presOf" srcId="{03EB231D-D040-43C6-8925-516E84F2DFF4}" destId="{A0231C25-F217-4C9E-9695-5D69947C63CA}" srcOrd="0" destOrd="0" presId="urn:microsoft.com/office/officeart/2005/8/layout/hierarchy3"/>
    <dgm:cxn modelId="{088E3C64-AF73-4C05-9312-4906CA3B673B}" srcId="{9EADB8F1-566B-478A-92E0-D3CC2BFB0E1C}" destId="{4C044A85-81EE-4B12-9EBE-EB9BF0DEDC99}" srcOrd="3" destOrd="0" parTransId="{1FAB9CDF-9881-419D-86CC-4074DD559D1B}" sibTransId="{4FE8CEDD-248C-4222-9075-04D029893DFF}"/>
    <dgm:cxn modelId="{F230DF67-16B9-4325-A53B-6CA61DB097DC}" srcId="{9EADB8F1-566B-478A-92E0-D3CC2BFB0E1C}" destId="{BBE1B183-3FB0-4533-8FEE-04E84524DC44}" srcOrd="10" destOrd="0" parTransId="{3C7ECF53-5D45-4E0F-9013-64D1499B1FF2}" sibTransId="{862B9F20-0FC7-4740-B993-D527471FE3AE}"/>
    <dgm:cxn modelId="{1871B548-DFD3-4057-878C-3ACF3AB0AD3A}" type="presOf" srcId="{7335D18F-155C-44B1-B8B3-BD3EBFFCD167}" destId="{3D533046-CE90-42FE-91C5-21958F6E8016}" srcOrd="0" destOrd="0" presId="urn:microsoft.com/office/officeart/2005/8/layout/hierarchy3"/>
    <dgm:cxn modelId="{52F0B36A-6B29-4BFE-A792-8C8068D4282E}" type="presOf" srcId="{2DEAC5AB-2D3E-4F3E-9300-C020D72172E0}" destId="{799C1199-3AF9-444D-A246-A3A8EA8A3844}" srcOrd="0" destOrd="0" presId="urn:microsoft.com/office/officeart/2005/8/layout/hierarchy3"/>
    <dgm:cxn modelId="{702CC66C-5645-4523-BABC-B34100EB60CF}" type="presOf" srcId="{2310E662-17BB-4017-B16D-E45ED3ED1F13}" destId="{C8D3A43B-F1DD-46A8-98A1-B4DC83B9F3BF}" srcOrd="0" destOrd="0" presId="urn:microsoft.com/office/officeart/2005/8/layout/hierarchy3"/>
    <dgm:cxn modelId="{326F0C51-5A83-4014-862E-AD5B4FA96F50}" type="presOf" srcId="{93290C49-7857-4F11-BEFD-FEE59DAB212B}" destId="{2DEF1AF7-5F84-4B81-954E-68B8DCF63762}" srcOrd="0" destOrd="0" presId="urn:microsoft.com/office/officeart/2005/8/layout/hierarchy3"/>
    <dgm:cxn modelId="{2F95A453-FEB8-445A-B127-B096D74F47E2}" srcId="{9EADB8F1-566B-478A-92E0-D3CC2BFB0E1C}" destId="{2310E662-17BB-4017-B16D-E45ED3ED1F13}" srcOrd="9" destOrd="0" parTransId="{2EC72723-0F32-4A6E-BE18-418B9981FFFE}" sibTransId="{576031AA-209D-469F-8E6C-B3B5D50A0220}"/>
    <dgm:cxn modelId="{EFA78355-A386-494C-AADB-D653D25E8250}" type="presOf" srcId="{8A099F19-AC05-47A9-ACCB-DE6B7CFB07AF}" destId="{CE6C05AF-205C-4294-887C-7EA1617A58A3}" srcOrd="0" destOrd="0" presId="urn:microsoft.com/office/officeart/2005/8/layout/hierarchy3"/>
    <dgm:cxn modelId="{6B82117A-73A4-4297-A110-37E3A0A2D1F6}" type="presOf" srcId="{9EADB8F1-566B-478A-92E0-D3CC2BFB0E1C}" destId="{853CF06C-8320-4FFB-AC45-CBB5B80064DC}" srcOrd="0" destOrd="0" presId="urn:microsoft.com/office/officeart/2005/8/layout/hierarchy3"/>
    <dgm:cxn modelId="{7B74267F-A731-4C11-8150-D67F213DC4CE}" srcId="{2CB1B732-BCC7-4080-B879-0128964B9109}" destId="{9EADB8F1-566B-478A-92E0-D3CC2BFB0E1C}" srcOrd="0" destOrd="0" parTransId="{12B576BC-0C6F-40A7-94FA-97492575E82C}" sibTransId="{7E661803-230A-4625-95E1-EC699BE336A9}"/>
    <dgm:cxn modelId="{DD6DDD84-511D-40A8-A051-71D6EA980323}" type="presOf" srcId="{2EC72723-0F32-4A6E-BE18-418B9981FFFE}" destId="{26A9F3DC-D63A-497A-8D02-7810E66DABA9}" srcOrd="0" destOrd="0" presId="urn:microsoft.com/office/officeart/2005/8/layout/hierarchy3"/>
    <dgm:cxn modelId="{1458919B-C577-4A5D-9F36-D2A6051016A3}" srcId="{9EADB8F1-566B-478A-92E0-D3CC2BFB0E1C}" destId="{941CDDF6-8BCB-4968-8398-AA1EFE0F388D}" srcOrd="7" destOrd="0" parTransId="{43F1EB8E-F54D-49EC-84EF-4C4184C5B287}" sibTransId="{30C087C1-D5D0-44B8-B986-52A7B750660E}"/>
    <dgm:cxn modelId="{5793A9A5-BF20-4CDF-99D4-000F8D522B58}" srcId="{9EADB8F1-566B-478A-92E0-D3CC2BFB0E1C}" destId="{A2355332-F3A2-4E56-A1CA-D4280514ECBF}" srcOrd="8" destOrd="0" parTransId="{A029AE66-9BA9-4B0A-9864-2AE83AE96445}" sibTransId="{1591BD87-7176-4AFD-B3B5-B9ED9D79A513}"/>
    <dgm:cxn modelId="{FCBBFDA5-1521-4379-B0F0-BA37C47FFD8C}" type="presOf" srcId="{1FAB9CDF-9881-419D-86CC-4074DD559D1B}" destId="{F0C17295-BBD6-4DFF-B421-637B3E5A02F7}" srcOrd="0" destOrd="0" presId="urn:microsoft.com/office/officeart/2005/8/layout/hierarchy3"/>
    <dgm:cxn modelId="{967D14A6-1BB1-48A7-94A7-07D48FD397CB}" type="presOf" srcId="{CE292B33-F8D4-4D12-B6BD-D1B137063F6A}" destId="{94FA48FD-9FEF-4D86-A98D-A842CCBE0B50}" srcOrd="0" destOrd="0" presId="urn:microsoft.com/office/officeart/2005/8/layout/hierarchy3"/>
    <dgm:cxn modelId="{DDB2EDA7-7BAF-47D5-901E-8BBDBC98002F}" type="presOf" srcId="{D0BB9D6F-EB7E-43D6-B5F8-054FB75E62EE}" destId="{34D452FC-F7B3-44E2-8598-FC25A283AAC7}" srcOrd="0" destOrd="0" presId="urn:microsoft.com/office/officeart/2005/8/layout/hierarchy3"/>
    <dgm:cxn modelId="{6B0F14A9-99E3-4FC7-94B1-AC9E764AC923}" type="presOf" srcId="{B497DABB-4854-4178-ABB8-D1FF562ECF8B}" destId="{2B43C771-877B-4AF4-B856-57361F9366EC}" srcOrd="0" destOrd="0" presId="urn:microsoft.com/office/officeart/2005/8/layout/hierarchy3"/>
    <dgm:cxn modelId="{9D28CEAA-96F2-4177-923C-17810527365F}" srcId="{9EADB8F1-566B-478A-92E0-D3CC2BFB0E1C}" destId="{D0BB9D6F-EB7E-43D6-B5F8-054FB75E62EE}" srcOrd="2" destOrd="0" parTransId="{79BCF662-27AD-4376-B08D-8A19BD3EA575}" sibTransId="{B2CBDAA4-5323-4064-8434-865A4633D0C6}"/>
    <dgm:cxn modelId="{950248B3-148F-4D1B-96EC-65FA85575FBE}" srcId="{9EADB8F1-566B-478A-92E0-D3CC2BFB0E1C}" destId="{83A962B7-571E-48FF-850C-B0ED08E921A7}" srcOrd="1" destOrd="0" parTransId="{03EB231D-D040-43C6-8925-516E84F2DFF4}" sibTransId="{B7B4A7A8-439D-46CE-B3E7-C34FD1DCC827}"/>
    <dgm:cxn modelId="{C0F8E7C2-3E3E-4127-A58C-2BF4454F00B1}" type="presOf" srcId="{9EADB8F1-566B-478A-92E0-D3CC2BFB0E1C}" destId="{D340FA98-6768-454C-9113-3CA1BF027948}" srcOrd="1" destOrd="0" presId="urn:microsoft.com/office/officeart/2005/8/layout/hierarchy3"/>
    <dgm:cxn modelId="{7239C8CA-0643-461A-B4BC-4F52331A9A9E}" type="presOf" srcId="{A029AE66-9BA9-4B0A-9864-2AE83AE96445}" destId="{3C28E35C-E6F5-4009-82E5-55A35FBD5534}" srcOrd="0" destOrd="0" presId="urn:microsoft.com/office/officeart/2005/8/layout/hierarchy3"/>
    <dgm:cxn modelId="{68B78BD2-5AE6-4AA9-8559-1C70EBF24884}" type="presOf" srcId="{ECB782A8-7CB5-41FC-8EF2-E5D1F1AC19F1}" destId="{B3998D36-28C8-40CD-8BA3-78A726155DAE}" srcOrd="0" destOrd="0" presId="urn:microsoft.com/office/officeart/2005/8/layout/hierarchy3"/>
    <dgm:cxn modelId="{C8C4BBD6-B6C6-4F64-9629-13B26A770623}" type="presOf" srcId="{83A962B7-571E-48FF-850C-B0ED08E921A7}" destId="{84064944-A18F-4DDB-B21D-71307EEDD802}" srcOrd="0" destOrd="0" presId="urn:microsoft.com/office/officeart/2005/8/layout/hierarchy3"/>
    <dgm:cxn modelId="{7ABB4CD8-796E-446E-8351-DADC44445F50}" srcId="{9EADB8F1-566B-478A-92E0-D3CC2BFB0E1C}" destId="{CE292B33-F8D4-4D12-B6BD-D1B137063F6A}" srcOrd="6" destOrd="0" parTransId="{B497DABB-4854-4178-ABB8-D1FF562ECF8B}" sibTransId="{F7C8269B-2CD7-4654-99E4-2ADA113BF8A9}"/>
    <dgm:cxn modelId="{69460DDC-B3B3-4993-9351-5FBF441516DD}" srcId="{9EADB8F1-566B-478A-92E0-D3CC2BFB0E1C}" destId="{93290C49-7857-4F11-BEFD-FEE59DAB212B}" srcOrd="4" destOrd="0" parTransId="{8A099F19-AC05-47A9-ACCB-DE6B7CFB07AF}" sibTransId="{FE69DD9F-342C-4B9B-BD99-B1E6E834A50A}"/>
    <dgm:cxn modelId="{5D03CAFB-50D7-4DD3-97FC-3A4DC195EB0A}" type="presOf" srcId="{941CDDF6-8BCB-4968-8398-AA1EFE0F388D}" destId="{EF2A1A9D-5364-4F7C-B73D-A61B181180A3}" srcOrd="0" destOrd="0" presId="urn:microsoft.com/office/officeart/2005/8/layout/hierarchy3"/>
    <dgm:cxn modelId="{DEF04C8B-5B34-47AE-BA98-7732CD96C2FD}" type="presParOf" srcId="{64288E53-AD12-42F4-8841-F1AC78A15015}" destId="{E04BD020-CCEA-4EF1-9FCF-B4596691B8F9}" srcOrd="0" destOrd="0" presId="urn:microsoft.com/office/officeart/2005/8/layout/hierarchy3"/>
    <dgm:cxn modelId="{45ABB91C-934E-49BB-8EF1-F5CD0611CA6E}" type="presParOf" srcId="{E04BD020-CCEA-4EF1-9FCF-B4596691B8F9}" destId="{22656124-0D08-4B03-A6AB-CB42FD428E5A}" srcOrd="0" destOrd="0" presId="urn:microsoft.com/office/officeart/2005/8/layout/hierarchy3"/>
    <dgm:cxn modelId="{204BE0C5-6CDB-410C-B383-E83FE401F44A}" type="presParOf" srcId="{22656124-0D08-4B03-A6AB-CB42FD428E5A}" destId="{853CF06C-8320-4FFB-AC45-CBB5B80064DC}" srcOrd="0" destOrd="0" presId="urn:microsoft.com/office/officeart/2005/8/layout/hierarchy3"/>
    <dgm:cxn modelId="{981AFFC8-7481-465A-B65A-F225DBBF863C}" type="presParOf" srcId="{22656124-0D08-4B03-A6AB-CB42FD428E5A}" destId="{D340FA98-6768-454C-9113-3CA1BF027948}" srcOrd="1" destOrd="0" presId="urn:microsoft.com/office/officeart/2005/8/layout/hierarchy3"/>
    <dgm:cxn modelId="{840E3F7F-DD56-4846-8BCF-C6D6978DDB37}" type="presParOf" srcId="{E04BD020-CCEA-4EF1-9FCF-B4596691B8F9}" destId="{43C33092-AB93-4199-9376-E1D5D46ED994}" srcOrd="1" destOrd="0" presId="urn:microsoft.com/office/officeart/2005/8/layout/hierarchy3"/>
    <dgm:cxn modelId="{3C1948F9-ABD9-4138-9AEF-D660CB0C6048}" type="presParOf" srcId="{43C33092-AB93-4199-9376-E1D5D46ED994}" destId="{799C1199-3AF9-444D-A246-A3A8EA8A3844}" srcOrd="0" destOrd="0" presId="urn:microsoft.com/office/officeart/2005/8/layout/hierarchy3"/>
    <dgm:cxn modelId="{9007C3C7-8CBF-4155-962A-115F073BACFB}" type="presParOf" srcId="{43C33092-AB93-4199-9376-E1D5D46ED994}" destId="{7989F846-5035-422F-9C55-84EF4DE4590F}" srcOrd="1" destOrd="0" presId="urn:microsoft.com/office/officeart/2005/8/layout/hierarchy3"/>
    <dgm:cxn modelId="{149E2A49-A948-455C-9A65-3D138F839E0E}" type="presParOf" srcId="{43C33092-AB93-4199-9376-E1D5D46ED994}" destId="{A0231C25-F217-4C9E-9695-5D69947C63CA}" srcOrd="2" destOrd="0" presId="urn:microsoft.com/office/officeart/2005/8/layout/hierarchy3"/>
    <dgm:cxn modelId="{44328F4D-F668-4F79-BEF9-C114D532A4E6}" type="presParOf" srcId="{43C33092-AB93-4199-9376-E1D5D46ED994}" destId="{84064944-A18F-4DDB-B21D-71307EEDD802}" srcOrd="3" destOrd="0" presId="urn:microsoft.com/office/officeart/2005/8/layout/hierarchy3"/>
    <dgm:cxn modelId="{4CF98DAF-E974-4598-AC1C-A8E6001E91C3}" type="presParOf" srcId="{43C33092-AB93-4199-9376-E1D5D46ED994}" destId="{0432F653-4D10-4267-95EC-CACEBB7374BB}" srcOrd="4" destOrd="0" presId="urn:microsoft.com/office/officeart/2005/8/layout/hierarchy3"/>
    <dgm:cxn modelId="{0A34B623-A04E-464B-8F1A-83460CFCAC81}" type="presParOf" srcId="{43C33092-AB93-4199-9376-E1D5D46ED994}" destId="{34D452FC-F7B3-44E2-8598-FC25A283AAC7}" srcOrd="5" destOrd="0" presId="urn:microsoft.com/office/officeart/2005/8/layout/hierarchy3"/>
    <dgm:cxn modelId="{9CA62116-504D-4F10-A0B9-221F825D9DC1}" type="presParOf" srcId="{43C33092-AB93-4199-9376-E1D5D46ED994}" destId="{F0C17295-BBD6-4DFF-B421-637B3E5A02F7}" srcOrd="6" destOrd="0" presId="urn:microsoft.com/office/officeart/2005/8/layout/hierarchy3"/>
    <dgm:cxn modelId="{495CBE60-FC31-4203-BD43-4E02623C8520}" type="presParOf" srcId="{43C33092-AB93-4199-9376-E1D5D46ED994}" destId="{F1427EE1-D91D-4898-B38F-53AD8B87E389}" srcOrd="7" destOrd="0" presId="urn:microsoft.com/office/officeart/2005/8/layout/hierarchy3"/>
    <dgm:cxn modelId="{527F73F7-76F0-4EFA-BD71-2195AE413D74}" type="presParOf" srcId="{43C33092-AB93-4199-9376-E1D5D46ED994}" destId="{CE6C05AF-205C-4294-887C-7EA1617A58A3}" srcOrd="8" destOrd="0" presId="urn:microsoft.com/office/officeart/2005/8/layout/hierarchy3"/>
    <dgm:cxn modelId="{23C9F533-A38F-4D4F-AAA4-CC5F64097F38}" type="presParOf" srcId="{43C33092-AB93-4199-9376-E1D5D46ED994}" destId="{2DEF1AF7-5F84-4B81-954E-68B8DCF63762}" srcOrd="9" destOrd="0" presId="urn:microsoft.com/office/officeart/2005/8/layout/hierarchy3"/>
    <dgm:cxn modelId="{095C2848-1E81-4C24-A26E-E16FBEF2EDA6}" type="presParOf" srcId="{43C33092-AB93-4199-9376-E1D5D46ED994}" destId="{B3998D36-28C8-40CD-8BA3-78A726155DAE}" srcOrd="10" destOrd="0" presId="urn:microsoft.com/office/officeart/2005/8/layout/hierarchy3"/>
    <dgm:cxn modelId="{93C9DA0F-1EB0-4B47-B486-1B3545A0E914}" type="presParOf" srcId="{43C33092-AB93-4199-9376-E1D5D46ED994}" destId="{3D533046-CE90-42FE-91C5-21958F6E8016}" srcOrd="11" destOrd="0" presId="urn:microsoft.com/office/officeart/2005/8/layout/hierarchy3"/>
    <dgm:cxn modelId="{DB3F22D8-1F5F-4ADD-8263-C5E1B4D853B5}" type="presParOf" srcId="{43C33092-AB93-4199-9376-E1D5D46ED994}" destId="{2B43C771-877B-4AF4-B856-57361F9366EC}" srcOrd="12" destOrd="0" presId="urn:microsoft.com/office/officeart/2005/8/layout/hierarchy3"/>
    <dgm:cxn modelId="{B4D90078-EAA7-4FE1-A3A6-75529DE966A4}" type="presParOf" srcId="{43C33092-AB93-4199-9376-E1D5D46ED994}" destId="{94FA48FD-9FEF-4D86-A98D-A842CCBE0B50}" srcOrd="13" destOrd="0" presId="urn:microsoft.com/office/officeart/2005/8/layout/hierarchy3"/>
    <dgm:cxn modelId="{3AC2E7FE-DD05-4C6B-8717-D7D5E5F722D5}" type="presParOf" srcId="{43C33092-AB93-4199-9376-E1D5D46ED994}" destId="{E3CD04EA-198A-4821-86B8-7FA34C5E7E1B}" srcOrd="14" destOrd="0" presId="urn:microsoft.com/office/officeart/2005/8/layout/hierarchy3"/>
    <dgm:cxn modelId="{0AE5F3B2-E965-4B2E-9ABD-357FC4BC829E}" type="presParOf" srcId="{43C33092-AB93-4199-9376-E1D5D46ED994}" destId="{EF2A1A9D-5364-4F7C-B73D-A61B181180A3}" srcOrd="15" destOrd="0" presId="urn:microsoft.com/office/officeart/2005/8/layout/hierarchy3"/>
    <dgm:cxn modelId="{0415DD79-806D-4263-B103-8EF52C0DB7EC}" type="presParOf" srcId="{43C33092-AB93-4199-9376-E1D5D46ED994}" destId="{3C28E35C-E6F5-4009-82E5-55A35FBD5534}" srcOrd="16" destOrd="0" presId="urn:microsoft.com/office/officeart/2005/8/layout/hierarchy3"/>
    <dgm:cxn modelId="{C2028E23-F302-4BB7-98C8-5F0B6D8B7D8B}" type="presParOf" srcId="{43C33092-AB93-4199-9376-E1D5D46ED994}" destId="{E0123D70-0F24-44E1-AA26-70AA7D231D0D}" srcOrd="17" destOrd="0" presId="urn:microsoft.com/office/officeart/2005/8/layout/hierarchy3"/>
    <dgm:cxn modelId="{E70287D4-2700-4ED7-AD0F-ECA11628AFA1}" type="presParOf" srcId="{43C33092-AB93-4199-9376-E1D5D46ED994}" destId="{26A9F3DC-D63A-497A-8D02-7810E66DABA9}" srcOrd="18" destOrd="0" presId="urn:microsoft.com/office/officeart/2005/8/layout/hierarchy3"/>
    <dgm:cxn modelId="{2611A363-2371-4DD8-AEDE-A8F5A4E9D138}" type="presParOf" srcId="{43C33092-AB93-4199-9376-E1D5D46ED994}" destId="{C8D3A43B-F1DD-46A8-98A1-B4DC83B9F3BF}" srcOrd="19" destOrd="0" presId="urn:microsoft.com/office/officeart/2005/8/layout/hierarchy3"/>
    <dgm:cxn modelId="{AF207263-8039-485E-9978-D5CDDCF8BF38}" type="presParOf" srcId="{43C33092-AB93-4199-9376-E1D5D46ED994}" destId="{8759B794-091A-4119-BA53-F80FAEF87143}" srcOrd="20" destOrd="0" presId="urn:microsoft.com/office/officeart/2005/8/layout/hierarchy3"/>
    <dgm:cxn modelId="{A81BB39D-805E-4A52-86F0-2FBEBD7E9A17}" type="presParOf" srcId="{43C33092-AB93-4199-9376-E1D5D46ED994}" destId="{14405285-D554-4905-9A8A-375FE77FCE26}" srcOrd="21"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075C74-1AA2-492C-8DAF-3690140E0F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F166319A-3BD8-4816-8D8C-EA0571BD7442}">
      <dgm:prSet phldrT="[Text]" custT="1"/>
      <dgm:spPr/>
      <dgm:t>
        <a:bodyPr/>
        <a:lstStyle/>
        <a:p>
          <a:r>
            <a:rPr lang="en-IN" sz="3200" dirty="0"/>
            <a:t>abs()</a:t>
          </a:r>
          <a:endParaRPr lang="en-IN" sz="3200" dirty="0">
            <a:solidFill>
              <a:schemeClr val="bg1"/>
            </a:solidFill>
          </a:endParaRPr>
        </a:p>
      </dgm:t>
    </dgm:pt>
    <dgm:pt modelId="{35E768E8-7163-40E4-8DA0-59528D1180CC}" type="parTrans" cxnId="{2D505503-60D4-4565-9B67-28934D01B3A4}">
      <dgm:prSet/>
      <dgm:spPr/>
      <dgm:t>
        <a:bodyPr/>
        <a:lstStyle/>
        <a:p>
          <a:endParaRPr lang="en-IN"/>
        </a:p>
      </dgm:t>
    </dgm:pt>
    <dgm:pt modelId="{43F4FFA2-116D-4DCE-8B94-EA0C3A0BF5ED}" type="sibTrans" cxnId="{2D505503-60D4-4565-9B67-28934D01B3A4}">
      <dgm:prSet/>
      <dgm:spPr/>
      <dgm:t>
        <a:bodyPr/>
        <a:lstStyle/>
        <a:p>
          <a:endParaRPr lang="en-IN"/>
        </a:p>
      </dgm:t>
    </dgm:pt>
    <dgm:pt modelId="{541DE99D-0415-4BFF-9D39-51D78E1B584A}">
      <dgm:prSet phldrT="[Text]" custT="1"/>
      <dgm:spPr/>
      <dgm:t>
        <a:bodyPr/>
        <a:lstStyle/>
        <a:p>
          <a:r>
            <a:rPr lang="en-IN" sz="2000" dirty="0"/>
            <a:t>It returns the absolute value of the given number.</a:t>
          </a:r>
        </a:p>
      </dgm:t>
    </dgm:pt>
    <dgm:pt modelId="{7DB92577-7FFE-4F3D-9085-E90539B77AB9}" type="parTrans" cxnId="{D6E72E3E-39C8-4174-AE5F-148E1850EC6B}">
      <dgm:prSet/>
      <dgm:spPr/>
      <dgm:t>
        <a:bodyPr/>
        <a:lstStyle/>
        <a:p>
          <a:endParaRPr lang="en-IN"/>
        </a:p>
      </dgm:t>
    </dgm:pt>
    <dgm:pt modelId="{91CBC365-47DF-4D87-93FF-97AF34F5102F}" type="sibTrans" cxnId="{D6E72E3E-39C8-4174-AE5F-148E1850EC6B}">
      <dgm:prSet/>
      <dgm:spPr/>
      <dgm:t>
        <a:bodyPr/>
        <a:lstStyle/>
        <a:p>
          <a:endParaRPr lang="en-IN"/>
        </a:p>
      </dgm:t>
    </dgm:pt>
    <dgm:pt modelId="{5027DBE2-02B1-48CF-A23C-2205A2F51C1E}">
      <dgm:prSet phldrT="[Text]" custT="1"/>
      <dgm:spPr/>
      <dgm:t>
        <a:bodyPr/>
        <a:lstStyle/>
        <a:p>
          <a:r>
            <a:rPr lang="en-IN" sz="3200" kern="1200" dirty="0">
              <a:solidFill>
                <a:prstClr val="white"/>
              </a:solidFill>
              <a:latin typeface="Calibri" panose="020F0502020204030204"/>
              <a:ea typeface="+mn-ea"/>
              <a:cs typeface="+mn-cs"/>
            </a:rPr>
            <a:t>max</a:t>
          </a:r>
          <a:r>
            <a:rPr lang="en-IN" sz="3200" kern="1200" dirty="0"/>
            <a:t>()</a:t>
          </a:r>
          <a:endParaRPr lang="en-IN" sz="3200" kern="1200" dirty="0">
            <a:solidFill>
              <a:schemeClr val="bg1"/>
            </a:solidFill>
          </a:endParaRPr>
        </a:p>
      </dgm:t>
    </dgm:pt>
    <dgm:pt modelId="{98B0E976-8459-468E-94A5-303EF2D57FCA}" type="parTrans" cxnId="{410CD529-8BDF-4D88-BD1B-1F88500533EB}">
      <dgm:prSet/>
      <dgm:spPr/>
      <dgm:t>
        <a:bodyPr/>
        <a:lstStyle/>
        <a:p>
          <a:endParaRPr lang="en-IN"/>
        </a:p>
      </dgm:t>
    </dgm:pt>
    <dgm:pt modelId="{280F9422-E01C-4E20-AD50-F6DBB2B9E2A6}" type="sibTrans" cxnId="{410CD529-8BDF-4D88-BD1B-1F88500533EB}">
      <dgm:prSet/>
      <dgm:spPr/>
      <dgm:t>
        <a:bodyPr/>
        <a:lstStyle/>
        <a:p>
          <a:endParaRPr lang="en-IN"/>
        </a:p>
      </dgm:t>
    </dgm:pt>
    <dgm:pt modelId="{73F4B3A2-0F45-43D7-A7AC-727C00D776DA}">
      <dgm:prSet phldrT="[Text]" custT="1"/>
      <dgm:spPr/>
      <dgm:t>
        <a:bodyPr/>
        <a:lstStyle/>
        <a:p>
          <a:r>
            <a:rPr lang="en-IN" sz="2000" dirty="0"/>
            <a:t>It returns maximum value of the given numbers.</a:t>
          </a:r>
        </a:p>
      </dgm:t>
    </dgm:pt>
    <dgm:pt modelId="{E1F87443-2835-4CE0-A531-BDE1529E90AF}" type="parTrans" cxnId="{B6FA4A05-3F23-440E-B43C-FD42E25AB519}">
      <dgm:prSet/>
      <dgm:spPr/>
      <dgm:t>
        <a:bodyPr/>
        <a:lstStyle/>
        <a:p>
          <a:endParaRPr lang="en-IN"/>
        </a:p>
      </dgm:t>
    </dgm:pt>
    <dgm:pt modelId="{0CA56513-0440-4C38-8C39-8225F2FD3142}" type="sibTrans" cxnId="{B6FA4A05-3F23-440E-B43C-FD42E25AB519}">
      <dgm:prSet/>
      <dgm:spPr/>
      <dgm:t>
        <a:bodyPr/>
        <a:lstStyle/>
        <a:p>
          <a:endParaRPr lang="en-IN"/>
        </a:p>
      </dgm:t>
    </dgm:pt>
    <dgm:pt modelId="{074F18BD-0423-43AF-A720-D1364CBC5B85}">
      <dgm:prSet phldrT="[Text]" custT="1"/>
      <dgm:spPr/>
      <dgm:t>
        <a:bodyPr/>
        <a:lstStyle/>
        <a:p>
          <a:r>
            <a:rPr lang="en-IN" sz="3200" kern="1200" dirty="0"/>
            <a:t>min()</a:t>
          </a:r>
          <a:endParaRPr lang="en-IN" sz="3200" kern="1200" dirty="0">
            <a:solidFill>
              <a:schemeClr val="bg1"/>
            </a:solidFill>
          </a:endParaRPr>
        </a:p>
      </dgm:t>
    </dgm:pt>
    <dgm:pt modelId="{1E096DE1-8191-4623-A50B-7956E500626B}" type="parTrans" cxnId="{5B33A58A-AE0C-4C09-AFEB-286F6C2F6B0E}">
      <dgm:prSet/>
      <dgm:spPr/>
      <dgm:t>
        <a:bodyPr/>
        <a:lstStyle/>
        <a:p>
          <a:endParaRPr lang="en-IN"/>
        </a:p>
      </dgm:t>
    </dgm:pt>
    <dgm:pt modelId="{13BF0077-6FC3-428A-B761-CCDC2651660A}" type="sibTrans" cxnId="{5B33A58A-AE0C-4C09-AFEB-286F6C2F6B0E}">
      <dgm:prSet/>
      <dgm:spPr/>
      <dgm:t>
        <a:bodyPr/>
        <a:lstStyle/>
        <a:p>
          <a:endParaRPr lang="en-IN"/>
        </a:p>
      </dgm:t>
    </dgm:pt>
    <dgm:pt modelId="{64E2F35D-CA06-4104-AA1D-A29FE75A0CDA}">
      <dgm:prSet phldrT="[Text]" custT="1"/>
      <dgm:spPr/>
      <dgm:t>
        <a:bodyPr/>
        <a:lstStyle/>
        <a:p>
          <a:r>
            <a:rPr lang="en-IN" sz="2000" dirty="0"/>
            <a:t>It returns minimum value of the given numbers.</a:t>
          </a:r>
        </a:p>
      </dgm:t>
    </dgm:pt>
    <dgm:pt modelId="{A87A0C1C-8B38-42F1-838E-1F7D9A512281}" type="parTrans" cxnId="{2958E1F6-761D-463C-AAF1-B98B7C713E55}">
      <dgm:prSet/>
      <dgm:spPr/>
      <dgm:t>
        <a:bodyPr/>
        <a:lstStyle/>
        <a:p>
          <a:endParaRPr lang="en-IN"/>
        </a:p>
      </dgm:t>
    </dgm:pt>
    <dgm:pt modelId="{B7159B0F-7D42-4F25-AE2A-BCE22D337777}" type="sibTrans" cxnId="{2958E1F6-761D-463C-AAF1-B98B7C713E55}">
      <dgm:prSet/>
      <dgm:spPr/>
      <dgm:t>
        <a:bodyPr/>
        <a:lstStyle/>
        <a:p>
          <a:endParaRPr lang="en-IN"/>
        </a:p>
      </dgm:t>
    </dgm:pt>
    <dgm:pt modelId="{7D41F9B1-10F6-44A3-919B-A077A2E477BB}">
      <dgm:prSet phldrT="[Text]" custT="1"/>
      <dgm:spPr/>
      <dgm:t>
        <a:bodyPr/>
        <a:lstStyle/>
        <a:p>
          <a:r>
            <a:rPr lang="en-IN" sz="1800" dirty="0"/>
            <a:t>It returns </a:t>
          </a:r>
          <a:r>
            <a:rPr lang="en-IN" sz="2000" dirty="0"/>
            <a:t>closest</a:t>
          </a:r>
          <a:r>
            <a:rPr lang="en-IN" sz="1800" dirty="0"/>
            <a:t> integer value of the given number.</a:t>
          </a:r>
        </a:p>
      </dgm:t>
    </dgm:pt>
    <dgm:pt modelId="{D46706FC-61CF-4984-A56A-DEBF05D71465}" type="parTrans" cxnId="{186DFAB2-74E2-4B94-8D7F-A51841358EC2}">
      <dgm:prSet/>
      <dgm:spPr/>
      <dgm:t>
        <a:bodyPr/>
        <a:lstStyle/>
        <a:p>
          <a:endParaRPr lang="en-IN"/>
        </a:p>
      </dgm:t>
    </dgm:pt>
    <dgm:pt modelId="{3AAC5D6E-4A6F-42B6-9D6E-AB6C9B0CDE21}" type="sibTrans" cxnId="{186DFAB2-74E2-4B94-8D7F-A51841358EC2}">
      <dgm:prSet/>
      <dgm:spPr/>
      <dgm:t>
        <a:bodyPr/>
        <a:lstStyle/>
        <a:p>
          <a:endParaRPr lang="en-IN"/>
        </a:p>
      </dgm:t>
    </dgm:pt>
    <dgm:pt modelId="{85DB1D95-165C-4BE2-93C5-7B26AFC6F314}">
      <dgm:prSet phldrT="[Text]"/>
      <dgm:spPr/>
      <dgm:t>
        <a:bodyPr/>
        <a:lstStyle/>
        <a:p>
          <a:r>
            <a:rPr lang="en-IN" dirty="0"/>
            <a:t>random()</a:t>
          </a:r>
          <a:endParaRPr lang="en-IN" dirty="0">
            <a:solidFill>
              <a:schemeClr val="bg1"/>
            </a:solidFill>
          </a:endParaRPr>
        </a:p>
      </dgm:t>
    </dgm:pt>
    <dgm:pt modelId="{D6AD3AC8-5835-41A8-B795-838FBA8D2D17}" type="parTrans" cxnId="{9FC55434-0ED7-43FA-8309-07188060779D}">
      <dgm:prSet/>
      <dgm:spPr/>
      <dgm:t>
        <a:bodyPr/>
        <a:lstStyle/>
        <a:p>
          <a:endParaRPr lang="en-IN"/>
        </a:p>
      </dgm:t>
    </dgm:pt>
    <dgm:pt modelId="{86BE6488-1FFD-4952-8A4C-7F3EBD172D2E}" type="sibTrans" cxnId="{9FC55434-0ED7-43FA-8309-07188060779D}">
      <dgm:prSet/>
      <dgm:spPr/>
      <dgm:t>
        <a:bodyPr/>
        <a:lstStyle/>
        <a:p>
          <a:endParaRPr lang="en-IN"/>
        </a:p>
      </dgm:t>
    </dgm:pt>
    <dgm:pt modelId="{9E0DBED3-CEFF-4ABB-A0F2-954AD61C95DD}">
      <dgm:prSet phldrT="[Text]" custT="1"/>
      <dgm:spPr/>
      <dgm:t>
        <a:bodyPr/>
        <a:lstStyle/>
        <a:p>
          <a:r>
            <a:rPr lang="en-IN" sz="2000" dirty="0"/>
            <a:t>It returns random number between 0 (inclusive) and 1 </a:t>
          </a:r>
        </a:p>
      </dgm:t>
    </dgm:pt>
    <dgm:pt modelId="{694A9987-50B9-4255-9F5B-B346D1059336}" type="parTrans" cxnId="{1AD1759F-D764-4764-82CB-F5A6EBDC6533}">
      <dgm:prSet/>
      <dgm:spPr/>
      <dgm:t>
        <a:bodyPr/>
        <a:lstStyle/>
        <a:p>
          <a:endParaRPr lang="en-IN"/>
        </a:p>
      </dgm:t>
    </dgm:pt>
    <dgm:pt modelId="{96727662-26C1-4658-8F47-C43AA1B3176A}" type="sibTrans" cxnId="{1AD1759F-D764-4764-82CB-F5A6EBDC6533}">
      <dgm:prSet/>
      <dgm:spPr/>
      <dgm:t>
        <a:bodyPr/>
        <a:lstStyle/>
        <a:p>
          <a:endParaRPr lang="en-IN"/>
        </a:p>
      </dgm:t>
    </dgm:pt>
    <dgm:pt modelId="{1C1808BD-EE6B-4324-9E03-F852A51F06FC}">
      <dgm:prSet phldrT="[Text]"/>
      <dgm:spPr/>
      <dgm:t>
        <a:bodyPr/>
        <a:lstStyle/>
        <a:p>
          <a:r>
            <a:rPr lang="en-IN" dirty="0"/>
            <a:t>round()</a:t>
          </a:r>
          <a:endParaRPr lang="en-IN" u="none" dirty="0">
            <a:solidFill>
              <a:schemeClr val="bg1"/>
            </a:solidFill>
          </a:endParaRPr>
        </a:p>
      </dgm:t>
    </dgm:pt>
    <dgm:pt modelId="{69C8BE79-4621-40D8-879E-CA4186F3B334}" type="parTrans" cxnId="{07F758FE-FA81-4A76-95ED-1CD3FB198B60}">
      <dgm:prSet/>
      <dgm:spPr/>
      <dgm:t>
        <a:bodyPr/>
        <a:lstStyle/>
        <a:p>
          <a:endParaRPr lang="en-IN"/>
        </a:p>
      </dgm:t>
    </dgm:pt>
    <dgm:pt modelId="{4A3F7CE2-C1C4-4757-A8EE-4968C1954B75}" type="sibTrans" cxnId="{07F758FE-FA81-4A76-95ED-1CD3FB198B60}">
      <dgm:prSet/>
      <dgm:spPr/>
      <dgm:t>
        <a:bodyPr/>
        <a:lstStyle/>
        <a:p>
          <a:endParaRPr lang="en-IN"/>
        </a:p>
      </dgm:t>
    </dgm:pt>
    <dgm:pt modelId="{643376B4-A9D9-448B-84B0-55EA38904E4B}">
      <dgm:prSet phldrT="[Text]"/>
      <dgm:spPr/>
      <dgm:t>
        <a:bodyPr/>
        <a:lstStyle/>
        <a:p>
          <a:r>
            <a:rPr lang="en-IN" dirty="0"/>
            <a:t>sqrt()</a:t>
          </a:r>
          <a:endParaRPr lang="en-IN" dirty="0">
            <a:solidFill>
              <a:schemeClr val="bg1"/>
            </a:solidFill>
          </a:endParaRPr>
        </a:p>
      </dgm:t>
    </dgm:pt>
    <dgm:pt modelId="{BA164A41-13A4-4DF2-B56D-261E83A19578}" type="parTrans" cxnId="{7868F3F8-C651-4631-A3CF-B23346388646}">
      <dgm:prSet/>
      <dgm:spPr/>
      <dgm:t>
        <a:bodyPr/>
        <a:lstStyle/>
        <a:p>
          <a:endParaRPr lang="en-IN"/>
        </a:p>
      </dgm:t>
    </dgm:pt>
    <dgm:pt modelId="{E28F7E6A-5309-4908-8B36-6EF49A92F882}" type="sibTrans" cxnId="{7868F3F8-C651-4631-A3CF-B23346388646}">
      <dgm:prSet/>
      <dgm:spPr/>
      <dgm:t>
        <a:bodyPr/>
        <a:lstStyle/>
        <a:p>
          <a:endParaRPr lang="en-IN"/>
        </a:p>
      </dgm:t>
    </dgm:pt>
    <dgm:pt modelId="{39EC0FD0-C019-4802-A4E5-1FAD9B70E6A1}">
      <dgm:prSet phldrT="[Text]" custT="1"/>
      <dgm:spPr/>
      <dgm:t>
        <a:bodyPr/>
        <a:lstStyle/>
        <a:p>
          <a:r>
            <a:rPr lang="en-IN" sz="2000" dirty="0"/>
            <a:t>It returns the square root of the given number</a:t>
          </a:r>
        </a:p>
      </dgm:t>
    </dgm:pt>
    <dgm:pt modelId="{BF2E154B-4FDE-49E7-B6C5-C958306C6F45}" type="parTrans" cxnId="{E71A13AD-64FD-4015-8A75-389DF36BC654}">
      <dgm:prSet/>
      <dgm:spPr/>
      <dgm:t>
        <a:bodyPr/>
        <a:lstStyle/>
        <a:p>
          <a:endParaRPr lang="en-IN"/>
        </a:p>
      </dgm:t>
    </dgm:pt>
    <dgm:pt modelId="{6E40A008-5CF3-46B5-9550-6CDF153D4C7D}" type="sibTrans" cxnId="{E71A13AD-64FD-4015-8A75-389DF36BC654}">
      <dgm:prSet/>
      <dgm:spPr/>
      <dgm:t>
        <a:bodyPr/>
        <a:lstStyle/>
        <a:p>
          <a:endParaRPr lang="en-IN"/>
        </a:p>
      </dgm:t>
    </dgm:pt>
    <dgm:pt modelId="{DC4B3997-E582-491D-8666-067F4C5D95DF}" type="pres">
      <dgm:prSet presAssocID="{B2075C74-1AA2-492C-8DAF-3690140E0F78}" presName="Name0" presStyleCnt="0">
        <dgm:presLayoutVars>
          <dgm:dir/>
          <dgm:animLvl val="lvl"/>
          <dgm:resizeHandles val="exact"/>
        </dgm:presLayoutVars>
      </dgm:prSet>
      <dgm:spPr/>
    </dgm:pt>
    <dgm:pt modelId="{DA9073F7-2A9A-4024-BE90-4178F6D80732}" type="pres">
      <dgm:prSet presAssocID="{F166319A-3BD8-4816-8D8C-EA0571BD7442}" presName="linNode" presStyleCnt="0"/>
      <dgm:spPr/>
    </dgm:pt>
    <dgm:pt modelId="{1349C49E-0DE3-4D13-BD80-D217198ADC59}" type="pres">
      <dgm:prSet presAssocID="{F166319A-3BD8-4816-8D8C-EA0571BD7442}" presName="parentText" presStyleLbl="node1" presStyleIdx="0" presStyleCnt="6">
        <dgm:presLayoutVars>
          <dgm:chMax val="1"/>
          <dgm:bulletEnabled val="1"/>
        </dgm:presLayoutVars>
      </dgm:prSet>
      <dgm:spPr/>
    </dgm:pt>
    <dgm:pt modelId="{C6218DFF-1FD7-403D-9E72-DBB1E1254D61}" type="pres">
      <dgm:prSet presAssocID="{F166319A-3BD8-4816-8D8C-EA0571BD7442}" presName="descendantText" presStyleLbl="alignAccFollowNode1" presStyleIdx="0" presStyleCnt="6">
        <dgm:presLayoutVars>
          <dgm:bulletEnabled val="1"/>
        </dgm:presLayoutVars>
      </dgm:prSet>
      <dgm:spPr/>
    </dgm:pt>
    <dgm:pt modelId="{EF97A333-7726-4B69-8E25-F0C54377E0F6}" type="pres">
      <dgm:prSet presAssocID="{43F4FFA2-116D-4DCE-8B94-EA0C3A0BF5ED}" presName="sp" presStyleCnt="0"/>
      <dgm:spPr/>
    </dgm:pt>
    <dgm:pt modelId="{0ABBFFC1-E4E4-4396-B1D9-040F51EC9F89}" type="pres">
      <dgm:prSet presAssocID="{5027DBE2-02B1-48CF-A23C-2205A2F51C1E}" presName="linNode" presStyleCnt="0"/>
      <dgm:spPr/>
    </dgm:pt>
    <dgm:pt modelId="{3C126C85-0381-4382-AC56-591668D86D71}" type="pres">
      <dgm:prSet presAssocID="{5027DBE2-02B1-48CF-A23C-2205A2F51C1E}" presName="parentText" presStyleLbl="node1" presStyleIdx="1" presStyleCnt="6">
        <dgm:presLayoutVars>
          <dgm:chMax val="1"/>
          <dgm:bulletEnabled val="1"/>
        </dgm:presLayoutVars>
      </dgm:prSet>
      <dgm:spPr/>
    </dgm:pt>
    <dgm:pt modelId="{B1618CA4-28F1-40CA-8E76-CF7DBB395A81}" type="pres">
      <dgm:prSet presAssocID="{5027DBE2-02B1-48CF-A23C-2205A2F51C1E}" presName="descendantText" presStyleLbl="alignAccFollowNode1" presStyleIdx="1" presStyleCnt="6">
        <dgm:presLayoutVars>
          <dgm:bulletEnabled val="1"/>
        </dgm:presLayoutVars>
      </dgm:prSet>
      <dgm:spPr/>
    </dgm:pt>
    <dgm:pt modelId="{410A661B-6B90-4D21-8342-74605F5EB74B}" type="pres">
      <dgm:prSet presAssocID="{280F9422-E01C-4E20-AD50-F6DBB2B9E2A6}" presName="sp" presStyleCnt="0"/>
      <dgm:spPr/>
    </dgm:pt>
    <dgm:pt modelId="{04B1EF46-B77A-4243-9AF9-38E5753C472C}" type="pres">
      <dgm:prSet presAssocID="{074F18BD-0423-43AF-A720-D1364CBC5B85}" presName="linNode" presStyleCnt="0"/>
      <dgm:spPr/>
    </dgm:pt>
    <dgm:pt modelId="{AD68C9CC-85CA-4342-A826-EF3B728E2AC7}" type="pres">
      <dgm:prSet presAssocID="{074F18BD-0423-43AF-A720-D1364CBC5B85}" presName="parentText" presStyleLbl="node1" presStyleIdx="2" presStyleCnt="6">
        <dgm:presLayoutVars>
          <dgm:chMax val="1"/>
          <dgm:bulletEnabled val="1"/>
        </dgm:presLayoutVars>
      </dgm:prSet>
      <dgm:spPr/>
    </dgm:pt>
    <dgm:pt modelId="{E74F6580-9D2D-4926-8C12-6DB722A83810}" type="pres">
      <dgm:prSet presAssocID="{074F18BD-0423-43AF-A720-D1364CBC5B85}" presName="descendantText" presStyleLbl="alignAccFollowNode1" presStyleIdx="2" presStyleCnt="6">
        <dgm:presLayoutVars>
          <dgm:bulletEnabled val="1"/>
        </dgm:presLayoutVars>
      </dgm:prSet>
      <dgm:spPr/>
    </dgm:pt>
    <dgm:pt modelId="{61434DDE-214E-4271-859F-4245782AD301}" type="pres">
      <dgm:prSet presAssocID="{13BF0077-6FC3-428A-B761-CCDC2651660A}" presName="sp" presStyleCnt="0"/>
      <dgm:spPr/>
    </dgm:pt>
    <dgm:pt modelId="{14851998-B7F7-4965-81B5-8AD3BB2024D1}" type="pres">
      <dgm:prSet presAssocID="{85DB1D95-165C-4BE2-93C5-7B26AFC6F314}" presName="linNode" presStyleCnt="0"/>
      <dgm:spPr/>
    </dgm:pt>
    <dgm:pt modelId="{C166FBD6-F4D4-4E27-8069-6345399DD958}" type="pres">
      <dgm:prSet presAssocID="{85DB1D95-165C-4BE2-93C5-7B26AFC6F314}" presName="parentText" presStyleLbl="node1" presStyleIdx="3" presStyleCnt="6">
        <dgm:presLayoutVars>
          <dgm:chMax val="1"/>
          <dgm:bulletEnabled val="1"/>
        </dgm:presLayoutVars>
      </dgm:prSet>
      <dgm:spPr/>
    </dgm:pt>
    <dgm:pt modelId="{DC4A3DF6-74B3-4DD9-9657-9C71813BE2A3}" type="pres">
      <dgm:prSet presAssocID="{85DB1D95-165C-4BE2-93C5-7B26AFC6F314}" presName="descendantText" presStyleLbl="alignAccFollowNode1" presStyleIdx="3" presStyleCnt="6">
        <dgm:presLayoutVars>
          <dgm:bulletEnabled val="1"/>
        </dgm:presLayoutVars>
      </dgm:prSet>
      <dgm:spPr/>
    </dgm:pt>
    <dgm:pt modelId="{00EECCE6-6C46-4F0C-A195-DC9A24D8BA65}" type="pres">
      <dgm:prSet presAssocID="{86BE6488-1FFD-4952-8A4C-7F3EBD172D2E}" presName="sp" presStyleCnt="0"/>
      <dgm:spPr/>
    </dgm:pt>
    <dgm:pt modelId="{FF385703-ADD9-4B2B-9B54-779E02DFEECF}" type="pres">
      <dgm:prSet presAssocID="{1C1808BD-EE6B-4324-9E03-F852A51F06FC}" presName="linNode" presStyleCnt="0"/>
      <dgm:spPr/>
    </dgm:pt>
    <dgm:pt modelId="{5EEDBB7C-F541-4B44-88DE-80DEE49FEACE}" type="pres">
      <dgm:prSet presAssocID="{1C1808BD-EE6B-4324-9E03-F852A51F06FC}" presName="parentText" presStyleLbl="node1" presStyleIdx="4" presStyleCnt="6">
        <dgm:presLayoutVars>
          <dgm:chMax val="1"/>
          <dgm:bulletEnabled val="1"/>
        </dgm:presLayoutVars>
      </dgm:prSet>
      <dgm:spPr/>
    </dgm:pt>
    <dgm:pt modelId="{B13771E5-E458-485D-9643-175D629DAA08}" type="pres">
      <dgm:prSet presAssocID="{1C1808BD-EE6B-4324-9E03-F852A51F06FC}" presName="descendantText" presStyleLbl="alignAccFollowNode1" presStyleIdx="4" presStyleCnt="6">
        <dgm:presLayoutVars>
          <dgm:bulletEnabled val="1"/>
        </dgm:presLayoutVars>
      </dgm:prSet>
      <dgm:spPr/>
    </dgm:pt>
    <dgm:pt modelId="{44F9724E-CD7A-4B0C-95C4-9B530DC3CF44}" type="pres">
      <dgm:prSet presAssocID="{4A3F7CE2-C1C4-4757-A8EE-4968C1954B75}" presName="sp" presStyleCnt="0"/>
      <dgm:spPr/>
    </dgm:pt>
    <dgm:pt modelId="{4BA681D2-15CF-4057-9EA8-1FC00615F584}" type="pres">
      <dgm:prSet presAssocID="{643376B4-A9D9-448B-84B0-55EA38904E4B}" presName="linNode" presStyleCnt="0"/>
      <dgm:spPr/>
    </dgm:pt>
    <dgm:pt modelId="{51EB077C-39C7-4057-B3C6-D08888F1BC48}" type="pres">
      <dgm:prSet presAssocID="{643376B4-A9D9-448B-84B0-55EA38904E4B}" presName="parentText" presStyleLbl="node1" presStyleIdx="5" presStyleCnt="6">
        <dgm:presLayoutVars>
          <dgm:chMax val="1"/>
          <dgm:bulletEnabled val="1"/>
        </dgm:presLayoutVars>
      </dgm:prSet>
      <dgm:spPr/>
    </dgm:pt>
    <dgm:pt modelId="{A08C31FA-50EA-4D0D-A92D-C1963E76C34D}" type="pres">
      <dgm:prSet presAssocID="{643376B4-A9D9-448B-84B0-55EA38904E4B}" presName="descendantText" presStyleLbl="alignAccFollowNode1" presStyleIdx="5" presStyleCnt="6">
        <dgm:presLayoutVars>
          <dgm:bulletEnabled val="1"/>
        </dgm:presLayoutVars>
      </dgm:prSet>
      <dgm:spPr/>
    </dgm:pt>
  </dgm:ptLst>
  <dgm:cxnLst>
    <dgm:cxn modelId="{2D505503-60D4-4565-9B67-28934D01B3A4}" srcId="{B2075C74-1AA2-492C-8DAF-3690140E0F78}" destId="{F166319A-3BD8-4816-8D8C-EA0571BD7442}" srcOrd="0" destOrd="0" parTransId="{35E768E8-7163-40E4-8DA0-59528D1180CC}" sibTransId="{43F4FFA2-116D-4DCE-8B94-EA0C3A0BF5ED}"/>
    <dgm:cxn modelId="{B6FA4A05-3F23-440E-B43C-FD42E25AB519}" srcId="{5027DBE2-02B1-48CF-A23C-2205A2F51C1E}" destId="{73F4B3A2-0F45-43D7-A7AC-727C00D776DA}" srcOrd="0" destOrd="0" parTransId="{E1F87443-2835-4CE0-A531-BDE1529E90AF}" sibTransId="{0CA56513-0440-4C38-8C39-8225F2FD3142}"/>
    <dgm:cxn modelId="{B2AA6F16-5D9F-4DB6-8CD2-53BF8788A56E}" type="presOf" srcId="{B2075C74-1AA2-492C-8DAF-3690140E0F78}" destId="{DC4B3997-E582-491D-8666-067F4C5D95DF}" srcOrd="0" destOrd="0" presId="urn:microsoft.com/office/officeart/2005/8/layout/vList5"/>
    <dgm:cxn modelId="{125FFC21-00D7-4EE1-A8C0-5FDEFB5996C1}" type="presOf" srcId="{5027DBE2-02B1-48CF-A23C-2205A2F51C1E}" destId="{3C126C85-0381-4382-AC56-591668D86D71}" srcOrd="0" destOrd="0" presId="urn:microsoft.com/office/officeart/2005/8/layout/vList5"/>
    <dgm:cxn modelId="{A1365A27-2904-4443-8E1B-CAB252560893}" type="presOf" srcId="{7D41F9B1-10F6-44A3-919B-A077A2E477BB}" destId="{B13771E5-E458-485D-9643-175D629DAA08}" srcOrd="0" destOrd="0" presId="urn:microsoft.com/office/officeart/2005/8/layout/vList5"/>
    <dgm:cxn modelId="{410CD529-8BDF-4D88-BD1B-1F88500533EB}" srcId="{B2075C74-1AA2-492C-8DAF-3690140E0F78}" destId="{5027DBE2-02B1-48CF-A23C-2205A2F51C1E}" srcOrd="1" destOrd="0" parTransId="{98B0E976-8459-468E-94A5-303EF2D57FCA}" sibTransId="{280F9422-E01C-4E20-AD50-F6DBB2B9E2A6}"/>
    <dgm:cxn modelId="{C3C8822D-72DF-4E94-A8D4-9432ACE89851}" type="presOf" srcId="{85DB1D95-165C-4BE2-93C5-7B26AFC6F314}" destId="{C166FBD6-F4D4-4E27-8069-6345399DD958}" srcOrd="0" destOrd="0" presId="urn:microsoft.com/office/officeart/2005/8/layout/vList5"/>
    <dgm:cxn modelId="{9FC55434-0ED7-43FA-8309-07188060779D}" srcId="{B2075C74-1AA2-492C-8DAF-3690140E0F78}" destId="{85DB1D95-165C-4BE2-93C5-7B26AFC6F314}" srcOrd="3" destOrd="0" parTransId="{D6AD3AC8-5835-41A8-B795-838FBA8D2D17}" sibTransId="{86BE6488-1FFD-4952-8A4C-7F3EBD172D2E}"/>
    <dgm:cxn modelId="{7B31AE35-C99C-41A6-834B-D9FC33AA22D3}" type="presOf" srcId="{1C1808BD-EE6B-4324-9E03-F852A51F06FC}" destId="{5EEDBB7C-F541-4B44-88DE-80DEE49FEACE}" srcOrd="0" destOrd="0" presId="urn:microsoft.com/office/officeart/2005/8/layout/vList5"/>
    <dgm:cxn modelId="{F1F26739-50E8-4CBA-9735-4E0BA0BC0FA8}" type="presOf" srcId="{643376B4-A9D9-448B-84B0-55EA38904E4B}" destId="{51EB077C-39C7-4057-B3C6-D08888F1BC48}" srcOrd="0" destOrd="0" presId="urn:microsoft.com/office/officeart/2005/8/layout/vList5"/>
    <dgm:cxn modelId="{D6E72E3E-39C8-4174-AE5F-148E1850EC6B}" srcId="{F166319A-3BD8-4816-8D8C-EA0571BD7442}" destId="{541DE99D-0415-4BFF-9D39-51D78E1B584A}" srcOrd="0" destOrd="0" parTransId="{7DB92577-7FFE-4F3D-9085-E90539B77AB9}" sibTransId="{91CBC365-47DF-4D87-93FF-97AF34F5102F}"/>
    <dgm:cxn modelId="{AA1A703F-002F-4CFC-8070-AC07BB293043}" type="presOf" srcId="{541DE99D-0415-4BFF-9D39-51D78E1B584A}" destId="{C6218DFF-1FD7-403D-9E72-DBB1E1254D61}" srcOrd="0" destOrd="0" presId="urn:microsoft.com/office/officeart/2005/8/layout/vList5"/>
    <dgm:cxn modelId="{C9E5C449-216F-433D-A47F-1CE91F4343AC}" type="presOf" srcId="{73F4B3A2-0F45-43D7-A7AC-727C00D776DA}" destId="{B1618CA4-28F1-40CA-8E76-CF7DBB395A81}" srcOrd="0" destOrd="0" presId="urn:microsoft.com/office/officeart/2005/8/layout/vList5"/>
    <dgm:cxn modelId="{77E17D77-70B9-4C8C-A84E-7A4EF559DF19}" type="presOf" srcId="{39EC0FD0-C019-4802-A4E5-1FAD9B70E6A1}" destId="{A08C31FA-50EA-4D0D-A92D-C1963E76C34D}" srcOrd="0" destOrd="0" presId="urn:microsoft.com/office/officeart/2005/8/layout/vList5"/>
    <dgm:cxn modelId="{7A06C67E-7F96-4184-A741-B3A06479AB55}" type="presOf" srcId="{9E0DBED3-CEFF-4ABB-A0F2-954AD61C95DD}" destId="{DC4A3DF6-74B3-4DD9-9657-9C71813BE2A3}" srcOrd="0" destOrd="0" presId="urn:microsoft.com/office/officeart/2005/8/layout/vList5"/>
    <dgm:cxn modelId="{5B33A58A-AE0C-4C09-AFEB-286F6C2F6B0E}" srcId="{B2075C74-1AA2-492C-8DAF-3690140E0F78}" destId="{074F18BD-0423-43AF-A720-D1364CBC5B85}" srcOrd="2" destOrd="0" parTransId="{1E096DE1-8191-4623-A50B-7956E500626B}" sibTransId="{13BF0077-6FC3-428A-B761-CCDC2651660A}"/>
    <dgm:cxn modelId="{1AD1759F-D764-4764-82CB-F5A6EBDC6533}" srcId="{85DB1D95-165C-4BE2-93C5-7B26AFC6F314}" destId="{9E0DBED3-CEFF-4ABB-A0F2-954AD61C95DD}" srcOrd="0" destOrd="0" parTransId="{694A9987-50B9-4255-9F5B-B346D1059336}" sibTransId="{96727662-26C1-4658-8F47-C43AA1B3176A}"/>
    <dgm:cxn modelId="{E71A13AD-64FD-4015-8A75-389DF36BC654}" srcId="{643376B4-A9D9-448B-84B0-55EA38904E4B}" destId="{39EC0FD0-C019-4802-A4E5-1FAD9B70E6A1}" srcOrd="0" destOrd="0" parTransId="{BF2E154B-4FDE-49E7-B6C5-C958306C6F45}" sibTransId="{6E40A008-5CF3-46B5-9550-6CDF153D4C7D}"/>
    <dgm:cxn modelId="{186DFAB2-74E2-4B94-8D7F-A51841358EC2}" srcId="{1C1808BD-EE6B-4324-9E03-F852A51F06FC}" destId="{7D41F9B1-10F6-44A3-919B-A077A2E477BB}" srcOrd="0" destOrd="0" parTransId="{D46706FC-61CF-4984-A56A-DEBF05D71465}" sibTransId="{3AAC5D6E-4A6F-42B6-9D6E-AB6C9B0CDE21}"/>
    <dgm:cxn modelId="{C90FF3E3-CBAF-4000-9077-3D3326AFFBF9}" type="presOf" srcId="{074F18BD-0423-43AF-A720-D1364CBC5B85}" destId="{AD68C9CC-85CA-4342-A826-EF3B728E2AC7}" srcOrd="0" destOrd="0" presId="urn:microsoft.com/office/officeart/2005/8/layout/vList5"/>
    <dgm:cxn modelId="{AAB346E9-57B1-479A-8024-783533315982}" type="presOf" srcId="{64E2F35D-CA06-4104-AA1D-A29FE75A0CDA}" destId="{E74F6580-9D2D-4926-8C12-6DB722A83810}" srcOrd="0" destOrd="0" presId="urn:microsoft.com/office/officeart/2005/8/layout/vList5"/>
    <dgm:cxn modelId="{EEFCE6F1-9319-45B5-9F05-68C199F8CD08}" type="presOf" srcId="{F166319A-3BD8-4816-8D8C-EA0571BD7442}" destId="{1349C49E-0DE3-4D13-BD80-D217198ADC59}" srcOrd="0" destOrd="0" presId="urn:microsoft.com/office/officeart/2005/8/layout/vList5"/>
    <dgm:cxn modelId="{2958E1F6-761D-463C-AAF1-B98B7C713E55}" srcId="{074F18BD-0423-43AF-A720-D1364CBC5B85}" destId="{64E2F35D-CA06-4104-AA1D-A29FE75A0CDA}" srcOrd="0" destOrd="0" parTransId="{A87A0C1C-8B38-42F1-838E-1F7D9A512281}" sibTransId="{B7159B0F-7D42-4F25-AE2A-BCE22D337777}"/>
    <dgm:cxn modelId="{7868F3F8-C651-4631-A3CF-B23346388646}" srcId="{B2075C74-1AA2-492C-8DAF-3690140E0F78}" destId="{643376B4-A9D9-448B-84B0-55EA38904E4B}" srcOrd="5" destOrd="0" parTransId="{BA164A41-13A4-4DF2-B56D-261E83A19578}" sibTransId="{E28F7E6A-5309-4908-8B36-6EF49A92F882}"/>
    <dgm:cxn modelId="{07F758FE-FA81-4A76-95ED-1CD3FB198B60}" srcId="{B2075C74-1AA2-492C-8DAF-3690140E0F78}" destId="{1C1808BD-EE6B-4324-9E03-F852A51F06FC}" srcOrd="4" destOrd="0" parTransId="{69C8BE79-4621-40D8-879E-CA4186F3B334}" sibTransId="{4A3F7CE2-C1C4-4757-A8EE-4968C1954B75}"/>
    <dgm:cxn modelId="{D4256E4A-8DDA-425E-8B74-D527E524F1C1}" type="presParOf" srcId="{DC4B3997-E582-491D-8666-067F4C5D95DF}" destId="{DA9073F7-2A9A-4024-BE90-4178F6D80732}" srcOrd="0" destOrd="0" presId="urn:microsoft.com/office/officeart/2005/8/layout/vList5"/>
    <dgm:cxn modelId="{5A0FD2D3-E26F-4A3B-8417-40FCE8E34C51}" type="presParOf" srcId="{DA9073F7-2A9A-4024-BE90-4178F6D80732}" destId="{1349C49E-0DE3-4D13-BD80-D217198ADC59}" srcOrd="0" destOrd="0" presId="urn:microsoft.com/office/officeart/2005/8/layout/vList5"/>
    <dgm:cxn modelId="{EF08CDEC-8747-4DAA-A8BD-D9BEB2BD470B}" type="presParOf" srcId="{DA9073F7-2A9A-4024-BE90-4178F6D80732}" destId="{C6218DFF-1FD7-403D-9E72-DBB1E1254D61}" srcOrd="1" destOrd="0" presId="urn:microsoft.com/office/officeart/2005/8/layout/vList5"/>
    <dgm:cxn modelId="{D413CE78-D41F-4C58-B5ED-8FD2626012A8}" type="presParOf" srcId="{DC4B3997-E582-491D-8666-067F4C5D95DF}" destId="{EF97A333-7726-4B69-8E25-F0C54377E0F6}" srcOrd="1" destOrd="0" presId="urn:microsoft.com/office/officeart/2005/8/layout/vList5"/>
    <dgm:cxn modelId="{1B11E155-D5B1-4179-B60E-D2B10E1A458E}" type="presParOf" srcId="{DC4B3997-E582-491D-8666-067F4C5D95DF}" destId="{0ABBFFC1-E4E4-4396-B1D9-040F51EC9F89}" srcOrd="2" destOrd="0" presId="urn:microsoft.com/office/officeart/2005/8/layout/vList5"/>
    <dgm:cxn modelId="{06E61E3E-2206-4FD2-BF59-C4610795185A}" type="presParOf" srcId="{0ABBFFC1-E4E4-4396-B1D9-040F51EC9F89}" destId="{3C126C85-0381-4382-AC56-591668D86D71}" srcOrd="0" destOrd="0" presId="urn:microsoft.com/office/officeart/2005/8/layout/vList5"/>
    <dgm:cxn modelId="{462AF467-A145-493E-ADC3-3F03491E0AE1}" type="presParOf" srcId="{0ABBFFC1-E4E4-4396-B1D9-040F51EC9F89}" destId="{B1618CA4-28F1-40CA-8E76-CF7DBB395A81}" srcOrd="1" destOrd="0" presId="urn:microsoft.com/office/officeart/2005/8/layout/vList5"/>
    <dgm:cxn modelId="{B198AA65-4449-4297-9E50-947CCA2AE3E0}" type="presParOf" srcId="{DC4B3997-E582-491D-8666-067F4C5D95DF}" destId="{410A661B-6B90-4D21-8342-74605F5EB74B}" srcOrd="3" destOrd="0" presId="urn:microsoft.com/office/officeart/2005/8/layout/vList5"/>
    <dgm:cxn modelId="{38079FF9-D64B-45F7-9635-2CD9CB2D172B}" type="presParOf" srcId="{DC4B3997-E582-491D-8666-067F4C5D95DF}" destId="{04B1EF46-B77A-4243-9AF9-38E5753C472C}" srcOrd="4" destOrd="0" presId="urn:microsoft.com/office/officeart/2005/8/layout/vList5"/>
    <dgm:cxn modelId="{C856D240-17C7-4C2F-8756-479AC9045E29}" type="presParOf" srcId="{04B1EF46-B77A-4243-9AF9-38E5753C472C}" destId="{AD68C9CC-85CA-4342-A826-EF3B728E2AC7}" srcOrd="0" destOrd="0" presId="urn:microsoft.com/office/officeart/2005/8/layout/vList5"/>
    <dgm:cxn modelId="{162A1BF9-0186-4166-B907-B3AD3D837E17}" type="presParOf" srcId="{04B1EF46-B77A-4243-9AF9-38E5753C472C}" destId="{E74F6580-9D2D-4926-8C12-6DB722A83810}" srcOrd="1" destOrd="0" presId="urn:microsoft.com/office/officeart/2005/8/layout/vList5"/>
    <dgm:cxn modelId="{BA7B9AF4-1789-41B8-A145-1FFF8FDFABE0}" type="presParOf" srcId="{DC4B3997-E582-491D-8666-067F4C5D95DF}" destId="{61434DDE-214E-4271-859F-4245782AD301}" srcOrd="5" destOrd="0" presId="urn:microsoft.com/office/officeart/2005/8/layout/vList5"/>
    <dgm:cxn modelId="{E7A79883-87AD-488F-AF6F-9C1EDD026E12}" type="presParOf" srcId="{DC4B3997-E582-491D-8666-067F4C5D95DF}" destId="{14851998-B7F7-4965-81B5-8AD3BB2024D1}" srcOrd="6" destOrd="0" presId="urn:microsoft.com/office/officeart/2005/8/layout/vList5"/>
    <dgm:cxn modelId="{ABC5C908-DCC0-4A99-8396-C535418D6331}" type="presParOf" srcId="{14851998-B7F7-4965-81B5-8AD3BB2024D1}" destId="{C166FBD6-F4D4-4E27-8069-6345399DD958}" srcOrd="0" destOrd="0" presId="urn:microsoft.com/office/officeart/2005/8/layout/vList5"/>
    <dgm:cxn modelId="{7BA76DEA-54C0-47C3-AEA8-3F9081023805}" type="presParOf" srcId="{14851998-B7F7-4965-81B5-8AD3BB2024D1}" destId="{DC4A3DF6-74B3-4DD9-9657-9C71813BE2A3}" srcOrd="1" destOrd="0" presId="urn:microsoft.com/office/officeart/2005/8/layout/vList5"/>
    <dgm:cxn modelId="{ED585C6A-2E1D-4800-9370-3F08C40A072B}" type="presParOf" srcId="{DC4B3997-E582-491D-8666-067F4C5D95DF}" destId="{00EECCE6-6C46-4F0C-A195-DC9A24D8BA65}" srcOrd="7" destOrd="0" presId="urn:microsoft.com/office/officeart/2005/8/layout/vList5"/>
    <dgm:cxn modelId="{17462158-6375-4088-924D-D442B4E05F4B}" type="presParOf" srcId="{DC4B3997-E582-491D-8666-067F4C5D95DF}" destId="{FF385703-ADD9-4B2B-9B54-779E02DFEECF}" srcOrd="8" destOrd="0" presId="urn:microsoft.com/office/officeart/2005/8/layout/vList5"/>
    <dgm:cxn modelId="{C3F7A13D-9E75-4919-BB46-FA8C284E301C}" type="presParOf" srcId="{FF385703-ADD9-4B2B-9B54-779E02DFEECF}" destId="{5EEDBB7C-F541-4B44-88DE-80DEE49FEACE}" srcOrd="0" destOrd="0" presId="urn:microsoft.com/office/officeart/2005/8/layout/vList5"/>
    <dgm:cxn modelId="{FA7470CB-07DC-4A87-88A4-55DC49A96E5F}" type="presParOf" srcId="{FF385703-ADD9-4B2B-9B54-779E02DFEECF}" destId="{B13771E5-E458-485D-9643-175D629DAA08}" srcOrd="1" destOrd="0" presId="urn:microsoft.com/office/officeart/2005/8/layout/vList5"/>
    <dgm:cxn modelId="{41144EB4-C45F-4A50-B7E7-F0CC6C6363BC}" type="presParOf" srcId="{DC4B3997-E582-491D-8666-067F4C5D95DF}" destId="{44F9724E-CD7A-4B0C-95C4-9B530DC3CF44}" srcOrd="9" destOrd="0" presId="urn:microsoft.com/office/officeart/2005/8/layout/vList5"/>
    <dgm:cxn modelId="{5D13DDF3-0DE6-4C81-AAB9-86341B7158E0}" type="presParOf" srcId="{DC4B3997-E582-491D-8666-067F4C5D95DF}" destId="{4BA681D2-15CF-4057-9EA8-1FC00615F584}" srcOrd="10" destOrd="0" presId="urn:microsoft.com/office/officeart/2005/8/layout/vList5"/>
    <dgm:cxn modelId="{40B6B566-3BD8-45C6-A669-9CE041661658}" type="presParOf" srcId="{4BA681D2-15CF-4057-9EA8-1FC00615F584}" destId="{51EB077C-39C7-4057-B3C6-D08888F1BC48}" srcOrd="0" destOrd="0" presId="urn:microsoft.com/office/officeart/2005/8/layout/vList5"/>
    <dgm:cxn modelId="{98447B8C-6377-479A-9691-DF0603B24D31}" type="presParOf" srcId="{4BA681D2-15CF-4057-9EA8-1FC00615F584}" destId="{A08C31FA-50EA-4D0D-A92D-C1963E76C34D}"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DC0FDE4-8248-4D8D-8C60-60730381339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F59DDABC-FE7E-4A18-92A3-B2BF5DDB98D3}">
      <dgm:prSet phldrT="[Text]"/>
      <dgm:spPr/>
      <dgm:t>
        <a:bodyPr/>
        <a:lstStyle/>
        <a:p>
          <a:r>
            <a:rPr lang="en-IN" dirty="0"/>
            <a:t>window</a:t>
          </a:r>
        </a:p>
      </dgm:t>
    </dgm:pt>
    <dgm:pt modelId="{151054CB-DD63-4D3D-AA1D-56D648D6EA03}" type="parTrans" cxnId="{C387D435-51BA-4D64-902E-15137C1E8CA4}">
      <dgm:prSet/>
      <dgm:spPr/>
      <dgm:t>
        <a:bodyPr/>
        <a:lstStyle/>
        <a:p>
          <a:endParaRPr lang="en-IN"/>
        </a:p>
      </dgm:t>
    </dgm:pt>
    <dgm:pt modelId="{C8043A8F-B173-4637-991D-354E17FCCA2A}" type="sibTrans" cxnId="{C387D435-51BA-4D64-902E-15137C1E8CA4}">
      <dgm:prSet/>
      <dgm:spPr/>
      <dgm:t>
        <a:bodyPr/>
        <a:lstStyle/>
        <a:p>
          <a:endParaRPr lang="en-IN"/>
        </a:p>
      </dgm:t>
    </dgm:pt>
    <dgm:pt modelId="{81ECCF39-35F7-4FEC-B424-66F454A943EC}">
      <dgm:prSet phldrT="[Text]"/>
      <dgm:spPr/>
      <dgm:t>
        <a:bodyPr/>
        <a:lstStyle/>
        <a:p>
          <a:r>
            <a:rPr lang="en-IN" dirty="0"/>
            <a:t>document</a:t>
          </a:r>
        </a:p>
      </dgm:t>
    </dgm:pt>
    <dgm:pt modelId="{90B43F70-9C06-4FA5-9E4D-F925B69471D8}" type="parTrans" cxnId="{36A7B1F4-9FD0-43E3-B260-6FE2BDD5A5EC}">
      <dgm:prSet/>
      <dgm:spPr/>
      <dgm:t>
        <a:bodyPr/>
        <a:lstStyle/>
        <a:p>
          <a:endParaRPr lang="en-IN"/>
        </a:p>
      </dgm:t>
    </dgm:pt>
    <dgm:pt modelId="{B4A4C1C1-50AF-4A3C-9B13-876FC527BBC9}" type="sibTrans" cxnId="{36A7B1F4-9FD0-43E3-B260-6FE2BDD5A5EC}">
      <dgm:prSet/>
      <dgm:spPr/>
      <dgm:t>
        <a:bodyPr/>
        <a:lstStyle/>
        <a:p>
          <a:endParaRPr lang="en-IN"/>
        </a:p>
      </dgm:t>
    </dgm:pt>
    <dgm:pt modelId="{3CCAB02E-2488-47BB-89DA-312888719B9F}">
      <dgm:prSet phldrT="[Text]"/>
      <dgm:spPr/>
      <dgm:t>
        <a:bodyPr/>
        <a:lstStyle/>
        <a:p>
          <a:r>
            <a:rPr lang="en-IN" dirty="0"/>
            <a:t>history</a:t>
          </a:r>
        </a:p>
      </dgm:t>
    </dgm:pt>
    <dgm:pt modelId="{F424D429-DCEB-44DB-A853-B8684DC2B336}" type="parTrans" cxnId="{DEFF3BDB-0BEE-4E1C-8424-60975792D0F1}">
      <dgm:prSet/>
      <dgm:spPr/>
      <dgm:t>
        <a:bodyPr/>
        <a:lstStyle/>
        <a:p>
          <a:endParaRPr lang="en-IN"/>
        </a:p>
      </dgm:t>
    </dgm:pt>
    <dgm:pt modelId="{9DD2750C-AFB9-4759-9D07-D906B9C5A0D8}" type="sibTrans" cxnId="{DEFF3BDB-0BEE-4E1C-8424-60975792D0F1}">
      <dgm:prSet/>
      <dgm:spPr/>
      <dgm:t>
        <a:bodyPr/>
        <a:lstStyle/>
        <a:p>
          <a:endParaRPr lang="en-IN"/>
        </a:p>
      </dgm:t>
    </dgm:pt>
    <dgm:pt modelId="{3648664A-0B97-46EC-A49F-5D0CF7AFF912}">
      <dgm:prSet phldrT="[Text]"/>
      <dgm:spPr/>
      <dgm:t>
        <a:bodyPr/>
        <a:lstStyle/>
        <a:p>
          <a:r>
            <a:rPr lang="en-IN" dirty="0"/>
            <a:t>screen</a:t>
          </a:r>
        </a:p>
      </dgm:t>
    </dgm:pt>
    <dgm:pt modelId="{65313F3B-E2EB-460C-A2C7-46510FC91EDC}" type="parTrans" cxnId="{A61511EF-1358-4673-9264-A73D9C54922C}">
      <dgm:prSet/>
      <dgm:spPr/>
      <dgm:t>
        <a:bodyPr/>
        <a:lstStyle/>
        <a:p>
          <a:endParaRPr lang="en-IN"/>
        </a:p>
      </dgm:t>
    </dgm:pt>
    <dgm:pt modelId="{6A778736-DDD8-479C-BA20-7C7426290B41}" type="sibTrans" cxnId="{A61511EF-1358-4673-9264-A73D9C54922C}">
      <dgm:prSet/>
      <dgm:spPr/>
      <dgm:t>
        <a:bodyPr/>
        <a:lstStyle/>
        <a:p>
          <a:endParaRPr lang="en-IN"/>
        </a:p>
      </dgm:t>
    </dgm:pt>
    <dgm:pt modelId="{689AA86E-A5F7-467E-A441-65595D3D98B6}">
      <dgm:prSet phldrT="[Text]"/>
      <dgm:spPr/>
      <dgm:t>
        <a:bodyPr/>
        <a:lstStyle/>
        <a:p>
          <a:r>
            <a:rPr lang="en-IN" dirty="0"/>
            <a:t>navigator</a:t>
          </a:r>
        </a:p>
      </dgm:t>
    </dgm:pt>
    <dgm:pt modelId="{70A3281D-A30E-454D-8A29-4EB455736574}" type="parTrans" cxnId="{3AEDFA98-5045-4707-81BD-2025F33F1DEB}">
      <dgm:prSet/>
      <dgm:spPr/>
      <dgm:t>
        <a:bodyPr/>
        <a:lstStyle/>
        <a:p>
          <a:endParaRPr lang="en-IN"/>
        </a:p>
      </dgm:t>
    </dgm:pt>
    <dgm:pt modelId="{CE967F43-B5A1-4221-A8F4-5501DEA129A0}" type="sibTrans" cxnId="{3AEDFA98-5045-4707-81BD-2025F33F1DEB}">
      <dgm:prSet/>
      <dgm:spPr/>
      <dgm:t>
        <a:bodyPr/>
        <a:lstStyle/>
        <a:p>
          <a:endParaRPr lang="en-IN"/>
        </a:p>
      </dgm:t>
    </dgm:pt>
    <dgm:pt modelId="{83E9545F-098D-4347-9A14-305D68F5D4A9}">
      <dgm:prSet phldrT="[Text]"/>
      <dgm:spPr/>
      <dgm:t>
        <a:bodyPr/>
        <a:lstStyle/>
        <a:p>
          <a:r>
            <a:rPr lang="en-IN" dirty="0"/>
            <a:t>locations</a:t>
          </a:r>
        </a:p>
      </dgm:t>
    </dgm:pt>
    <dgm:pt modelId="{7BFFEA96-EA49-401A-8E58-92A9B7878ED7}" type="parTrans" cxnId="{2ED23A20-AB32-4FCF-90C9-7C65FE7A3358}">
      <dgm:prSet/>
      <dgm:spPr/>
      <dgm:t>
        <a:bodyPr/>
        <a:lstStyle/>
        <a:p>
          <a:endParaRPr lang="en-IN"/>
        </a:p>
      </dgm:t>
    </dgm:pt>
    <dgm:pt modelId="{AB598E0C-156F-462E-82C7-FB38F7A4F616}" type="sibTrans" cxnId="{2ED23A20-AB32-4FCF-90C9-7C65FE7A3358}">
      <dgm:prSet/>
      <dgm:spPr/>
      <dgm:t>
        <a:bodyPr/>
        <a:lstStyle/>
        <a:p>
          <a:endParaRPr lang="en-IN"/>
        </a:p>
      </dgm:t>
    </dgm:pt>
    <dgm:pt modelId="{C41C7FBF-FF11-4D97-B9D6-7BC67986EAFB}" type="pres">
      <dgm:prSet presAssocID="{5DC0FDE4-8248-4D8D-8C60-60730381339E}" presName="hierChild1" presStyleCnt="0">
        <dgm:presLayoutVars>
          <dgm:orgChart val="1"/>
          <dgm:chPref val="1"/>
          <dgm:dir/>
          <dgm:animOne val="branch"/>
          <dgm:animLvl val="lvl"/>
          <dgm:resizeHandles/>
        </dgm:presLayoutVars>
      </dgm:prSet>
      <dgm:spPr/>
    </dgm:pt>
    <dgm:pt modelId="{5B0FC7EC-1709-41AD-A117-BED4BD3513FC}" type="pres">
      <dgm:prSet presAssocID="{F59DDABC-FE7E-4A18-92A3-B2BF5DDB98D3}" presName="hierRoot1" presStyleCnt="0">
        <dgm:presLayoutVars>
          <dgm:hierBranch val="init"/>
        </dgm:presLayoutVars>
      </dgm:prSet>
      <dgm:spPr/>
    </dgm:pt>
    <dgm:pt modelId="{062E0F58-6005-4EF1-91B2-70D0CC15856A}" type="pres">
      <dgm:prSet presAssocID="{F59DDABC-FE7E-4A18-92A3-B2BF5DDB98D3}" presName="rootComposite1" presStyleCnt="0"/>
      <dgm:spPr/>
    </dgm:pt>
    <dgm:pt modelId="{8ACECD33-8EB5-49A9-B374-2A3E79AB210F}" type="pres">
      <dgm:prSet presAssocID="{F59DDABC-FE7E-4A18-92A3-B2BF5DDB98D3}" presName="rootText1" presStyleLbl="node0" presStyleIdx="0" presStyleCnt="1">
        <dgm:presLayoutVars>
          <dgm:chPref val="3"/>
        </dgm:presLayoutVars>
      </dgm:prSet>
      <dgm:spPr/>
    </dgm:pt>
    <dgm:pt modelId="{18DBF022-F994-421E-97DA-C9A0802BAD23}" type="pres">
      <dgm:prSet presAssocID="{F59DDABC-FE7E-4A18-92A3-B2BF5DDB98D3}" presName="rootConnector1" presStyleLbl="node1" presStyleIdx="0" presStyleCnt="0"/>
      <dgm:spPr/>
    </dgm:pt>
    <dgm:pt modelId="{F9B5F9F8-D6B2-43DC-913C-9EBCFC746841}" type="pres">
      <dgm:prSet presAssocID="{F59DDABC-FE7E-4A18-92A3-B2BF5DDB98D3}" presName="hierChild2" presStyleCnt="0"/>
      <dgm:spPr/>
    </dgm:pt>
    <dgm:pt modelId="{3476F7CF-DC69-4F05-B95B-1AC0016C563B}" type="pres">
      <dgm:prSet presAssocID="{90B43F70-9C06-4FA5-9E4D-F925B69471D8}" presName="Name37" presStyleLbl="parChTrans1D2" presStyleIdx="0" presStyleCnt="5"/>
      <dgm:spPr/>
    </dgm:pt>
    <dgm:pt modelId="{B76CACA5-43F3-4ADC-A929-518711A36507}" type="pres">
      <dgm:prSet presAssocID="{81ECCF39-35F7-4FEC-B424-66F454A943EC}" presName="hierRoot2" presStyleCnt="0">
        <dgm:presLayoutVars>
          <dgm:hierBranch val="init"/>
        </dgm:presLayoutVars>
      </dgm:prSet>
      <dgm:spPr/>
    </dgm:pt>
    <dgm:pt modelId="{BDD2C923-CA4A-48DD-BB86-EC12E0A0680A}" type="pres">
      <dgm:prSet presAssocID="{81ECCF39-35F7-4FEC-B424-66F454A943EC}" presName="rootComposite" presStyleCnt="0"/>
      <dgm:spPr/>
    </dgm:pt>
    <dgm:pt modelId="{3B35DC92-E3FA-4B1C-8AEA-B11F7356AA43}" type="pres">
      <dgm:prSet presAssocID="{81ECCF39-35F7-4FEC-B424-66F454A943EC}" presName="rootText" presStyleLbl="node2" presStyleIdx="0" presStyleCnt="5">
        <dgm:presLayoutVars>
          <dgm:chPref val="3"/>
        </dgm:presLayoutVars>
      </dgm:prSet>
      <dgm:spPr/>
    </dgm:pt>
    <dgm:pt modelId="{84B1AB20-A106-4E51-9357-A8D8740EC385}" type="pres">
      <dgm:prSet presAssocID="{81ECCF39-35F7-4FEC-B424-66F454A943EC}" presName="rootConnector" presStyleLbl="node2" presStyleIdx="0" presStyleCnt="5"/>
      <dgm:spPr/>
    </dgm:pt>
    <dgm:pt modelId="{9121C6D5-18C4-4407-B317-8B0E032BFC68}" type="pres">
      <dgm:prSet presAssocID="{81ECCF39-35F7-4FEC-B424-66F454A943EC}" presName="hierChild4" presStyleCnt="0"/>
      <dgm:spPr/>
    </dgm:pt>
    <dgm:pt modelId="{B1D87C36-B117-4EF2-86AD-E5A52AA5A762}" type="pres">
      <dgm:prSet presAssocID="{81ECCF39-35F7-4FEC-B424-66F454A943EC}" presName="hierChild5" presStyleCnt="0"/>
      <dgm:spPr/>
    </dgm:pt>
    <dgm:pt modelId="{EC553753-A853-42F0-AFC4-012CD12CFDF9}" type="pres">
      <dgm:prSet presAssocID="{F424D429-DCEB-44DB-A853-B8684DC2B336}" presName="Name37" presStyleLbl="parChTrans1D2" presStyleIdx="1" presStyleCnt="5"/>
      <dgm:spPr/>
    </dgm:pt>
    <dgm:pt modelId="{638FC6A6-8B47-40B1-94E9-F0EDB07020B3}" type="pres">
      <dgm:prSet presAssocID="{3CCAB02E-2488-47BB-89DA-312888719B9F}" presName="hierRoot2" presStyleCnt="0">
        <dgm:presLayoutVars>
          <dgm:hierBranch val="init"/>
        </dgm:presLayoutVars>
      </dgm:prSet>
      <dgm:spPr/>
    </dgm:pt>
    <dgm:pt modelId="{AF9B6334-4527-4A66-9BC8-B2608016162A}" type="pres">
      <dgm:prSet presAssocID="{3CCAB02E-2488-47BB-89DA-312888719B9F}" presName="rootComposite" presStyleCnt="0"/>
      <dgm:spPr/>
    </dgm:pt>
    <dgm:pt modelId="{322CF793-EF25-4EBF-BE37-90699202E408}" type="pres">
      <dgm:prSet presAssocID="{3CCAB02E-2488-47BB-89DA-312888719B9F}" presName="rootText" presStyleLbl="node2" presStyleIdx="1" presStyleCnt="5">
        <dgm:presLayoutVars>
          <dgm:chPref val="3"/>
        </dgm:presLayoutVars>
      </dgm:prSet>
      <dgm:spPr/>
    </dgm:pt>
    <dgm:pt modelId="{86AE6752-33DA-4648-9CD3-E1F4EEBA288E}" type="pres">
      <dgm:prSet presAssocID="{3CCAB02E-2488-47BB-89DA-312888719B9F}" presName="rootConnector" presStyleLbl="node2" presStyleIdx="1" presStyleCnt="5"/>
      <dgm:spPr/>
    </dgm:pt>
    <dgm:pt modelId="{260A2DCD-1C6F-4D50-8582-A1D63A2D595B}" type="pres">
      <dgm:prSet presAssocID="{3CCAB02E-2488-47BB-89DA-312888719B9F}" presName="hierChild4" presStyleCnt="0"/>
      <dgm:spPr/>
    </dgm:pt>
    <dgm:pt modelId="{3D50BBA6-6083-487E-94C9-3523AC7DAB1A}" type="pres">
      <dgm:prSet presAssocID="{3CCAB02E-2488-47BB-89DA-312888719B9F}" presName="hierChild5" presStyleCnt="0"/>
      <dgm:spPr/>
    </dgm:pt>
    <dgm:pt modelId="{ED88B5CD-A3BE-4C14-8B88-FE7101A72988}" type="pres">
      <dgm:prSet presAssocID="{65313F3B-E2EB-460C-A2C7-46510FC91EDC}" presName="Name37" presStyleLbl="parChTrans1D2" presStyleIdx="2" presStyleCnt="5"/>
      <dgm:spPr/>
    </dgm:pt>
    <dgm:pt modelId="{0337F4FE-6998-4B13-81B5-2C7642D416BC}" type="pres">
      <dgm:prSet presAssocID="{3648664A-0B97-46EC-A49F-5D0CF7AFF912}" presName="hierRoot2" presStyleCnt="0">
        <dgm:presLayoutVars>
          <dgm:hierBranch val="init"/>
        </dgm:presLayoutVars>
      </dgm:prSet>
      <dgm:spPr/>
    </dgm:pt>
    <dgm:pt modelId="{5D640020-BC62-44FF-8AB3-478B29F54F3C}" type="pres">
      <dgm:prSet presAssocID="{3648664A-0B97-46EC-A49F-5D0CF7AFF912}" presName="rootComposite" presStyleCnt="0"/>
      <dgm:spPr/>
    </dgm:pt>
    <dgm:pt modelId="{85C65486-6CB2-4566-AF93-DE13F66ACF85}" type="pres">
      <dgm:prSet presAssocID="{3648664A-0B97-46EC-A49F-5D0CF7AFF912}" presName="rootText" presStyleLbl="node2" presStyleIdx="2" presStyleCnt="5">
        <dgm:presLayoutVars>
          <dgm:chPref val="3"/>
        </dgm:presLayoutVars>
      </dgm:prSet>
      <dgm:spPr/>
    </dgm:pt>
    <dgm:pt modelId="{05AF523A-C884-4DAB-B846-4AB2849E99C3}" type="pres">
      <dgm:prSet presAssocID="{3648664A-0B97-46EC-A49F-5D0CF7AFF912}" presName="rootConnector" presStyleLbl="node2" presStyleIdx="2" presStyleCnt="5"/>
      <dgm:spPr/>
    </dgm:pt>
    <dgm:pt modelId="{61331B6C-1299-47EC-9C4A-0EAAF0177395}" type="pres">
      <dgm:prSet presAssocID="{3648664A-0B97-46EC-A49F-5D0CF7AFF912}" presName="hierChild4" presStyleCnt="0"/>
      <dgm:spPr/>
    </dgm:pt>
    <dgm:pt modelId="{2E0B85A3-BEB6-4F20-AD38-5FE204DC511D}" type="pres">
      <dgm:prSet presAssocID="{3648664A-0B97-46EC-A49F-5D0CF7AFF912}" presName="hierChild5" presStyleCnt="0"/>
      <dgm:spPr/>
    </dgm:pt>
    <dgm:pt modelId="{36262A59-D45C-41E8-B182-07026C211868}" type="pres">
      <dgm:prSet presAssocID="{70A3281D-A30E-454D-8A29-4EB455736574}" presName="Name37" presStyleLbl="parChTrans1D2" presStyleIdx="3" presStyleCnt="5"/>
      <dgm:spPr/>
    </dgm:pt>
    <dgm:pt modelId="{53CA0829-B553-4CB6-A885-AD335EAF7D08}" type="pres">
      <dgm:prSet presAssocID="{689AA86E-A5F7-467E-A441-65595D3D98B6}" presName="hierRoot2" presStyleCnt="0">
        <dgm:presLayoutVars>
          <dgm:hierBranch val="init"/>
        </dgm:presLayoutVars>
      </dgm:prSet>
      <dgm:spPr/>
    </dgm:pt>
    <dgm:pt modelId="{C4804234-7505-4E5E-BE3C-1D0E901EFB4C}" type="pres">
      <dgm:prSet presAssocID="{689AA86E-A5F7-467E-A441-65595D3D98B6}" presName="rootComposite" presStyleCnt="0"/>
      <dgm:spPr/>
    </dgm:pt>
    <dgm:pt modelId="{8BF20E6F-B884-47B3-A5E0-F745E9749D3F}" type="pres">
      <dgm:prSet presAssocID="{689AA86E-A5F7-467E-A441-65595D3D98B6}" presName="rootText" presStyleLbl="node2" presStyleIdx="3" presStyleCnt="5">
        <dgm:presLayoutVars>
          <dgm:chPref val="3"/>
        </dgm:presLayoutVars>
      </dgm:prSet>
      <dgm:spPr/>
    </dgm:pt>
    <dgm:pt modelId="{68232891-826C-44AE-BC97-62E697DC28BC}" type="pres">
      <dgm:prSet presAssocID="{689AA86E-A5F7-467E-A441-65595D3D98B6}" presName="rootConnector" presStyleLbl="node2" presStyleIdx="3" presStyleCnt="5"/>
      <dgm:spPr/>
    </dgm:pt>
    <dgm:pt modelId="{7FB2FCDC-166E-4168-9225-3CC2C43A7DAB}" type="pres">
      <dgm:prSet presAssocID="{689AA86E-A5F7-467E-A441-65595D3D98B6}" presName="hierChild4" presStyleCnt="0"/>
      <dgm:spPr/>
    </dgm:pt>
    <dgm:pt modelId="{37F1691F-AE19-42EF-AFCC-85ED29B73911}" type="pres">
      <dgm:prSet presAssocID="{689AA86E-A5F7-467E-A441-65595D3D98B6}" presName="hierChild5" presStyleCnt="0"/>
      <dgm:spPr/>
    </dgm:pt>
    <dgm:pt modelId="{1549B8FF-FAB4-4C0F-BDCA-03572A3BE009}" type="pres">
      <dgm:prSet presAssocID="{7BFFEA96-EA49-401A-8E58-92A9B7878ED7}" presName="Name37" presStyleLbl="parChTrans1D2" presStyleIdx="4" presStyleCnt="5"/>
      <dgm:spPr/>
    </dgm:pt>
    <dgm:pt modelId="{C785FEA2-4332-4E17-B0F9-16F25D861E3E}" type="pres">
      <dgm:prSet presAssocID="{83E9545F-098D-4347-9A14-305D68F5D4A9}" presName="hierRoot2" presStyleCnt="0">
        <dgm:presLayoutVars>
          <dgm:hierBranch val="init"/>
        </dgm:presLayoutVars>
      </dgm:prSet>
      <dgm:spPr/>
    </dgm:pt>
    <dgm:pt modelId="{DA06A811-8B81-48D3-BF91-5643A380CB15}" type="pres">
      <dgm:prSet presAssocID="{83E9545F-098D-4347-9A14-305D68F5D4A9}" presName="rootComposite" presStyleCnt="0"/>
      <dgm:spPr/>
    </dgm:pt>
    <dgm:pt modelId="{82A7DCF9-0B9B-4C7D-A27D-881DEEAEC90A}" type="pres">
      <dgm:prSet presAssocID="{83E9545F-098D-4347-9A14-305D68F5D4A9}" presName="rootText" presStyleLbl="node2" presStyleIdx="4" presStyleCnt="5">
        <dgm:presLayoutVars>
          <dgm:chPref val="3"/>
        </dgm:presLayoutVars>
      </dgm:prSet>
      <dgm:spPr/>
    </dgm:pt>
    <dgm:pt modelId="{9D7C0AC2-3550-4D1D-ACD5-C250574B2883}" type="pres">
      <dgm:prSet presAssocID="{83E9545F-098D-4347-9A14-305D68F5D4A9}" presName="rootConnector" presStyleLbl="node2" presStyleIdx="4" presStyleCnt="5"/>
      <dgm:spPr/>
    </dgm:pt>
    <dgm:pt modelId="{801FBE15-B17A-47B7-B221-336BCF0F37A3}" type="pres">
      <dgm:prSet presAssocID="{83E9545F-098D-4347-9A14-305D68F5D4A9}" presName="hierChild4" presStyleCnt="0"/>
      <dgm:spPr/>
    </dgm:pt>
    <dgm:pt modelId="{BEB2D70E-B32F-4B29-8CAB-6E7BFA139C2F}" type="pres">
      <dgm:prSet presAssocID="{83E9545F-098D-4347-9A14-305D68F5D4A9}" presName="hierChild5" presStyleCnt="0"/>
      <dgm:spPr/>
    </dgm:pt>
    <dgm:pt modelId="{D69B2D75-3B60-45C7-9B4F-725E5794070C}" type="pres">
      <dgm:prSet presAssocID="{F59DDABC-FE7E-4A18-92A3-B2BF5DDB98D3}" presName="hierChild3" presStyleCnt="0"/>
      <dgm:spPr/>
    </dgm:pt>
  </dgm:ptLst>
  <dgm:cxnLst>
    <dgm:cxn modelId="{78BFE600-3DD4-42AD-A596-98A71C3D4308}" type="presOf" srcId="{689AA86E-A5F7-467E-A441-65595D3D98B6}" destId="{8BF20E6F-B884-47B3-A5E0-F745E9749D3F}" srcOrd="0" destOrd="0" presId="urn:microsoft.com/office/officeart/2005/8/layout/orgChart1"/>
    <dgm:cxn modelId="{D41F6B03-B1BF-4D0D-8D0C-CC09D87C7215}" type="presOf" srcId="{3CCAB02E-2488-47BB-89DA-312888719B9F}" destId="{86AE6752-33DA-4648-9CD3-E1F4EEBA288E}" srcOrd="1" destOrd="0" presId="urn:microsoft.com/office/officeart/2005/8/layout/orgChart1"/>
    <dgm:cxn modelId="{C6DF4F0B-475B-4419-99D3-DBF344D2FA76}" type="presOf" srcId="{83E9545F-098D-4347-9A14-305D68F5D4A9}" destId="{9D7C0AC2-3550-4D1D-ACD5-C250574B2883}" srcOrd="1" destOrd="0" presId="urn:microsoft.com/office/officeart/2005/8/layout/orgChart1"/>
    <dgm:cxn modelId="{9640010D-D922-4F8D-B11F-1BBFEAB654B2}" type="presOf" srcId="{81ECCF39-35F7-4FEC-B424-66F454A943EC}" destId="{84B1AB20-A106-4E51-9357-A8D8740EC385}" srcOrd="1" destOrd="0" presId="urn:microsoft.com/office/officeart/2005/8/layout/orgChart1"/>
    <dgm:cxn modelId="{AA1E5712-960F-4222-ADD8-BE0B9B1B674E}" type="presOf" srcId="{F59DDABC-FE7E-4A18-92A3-B2BF5DDB98D3}" destId="{8ACECD33-8EB5-49A9-B374-2A3E79AB210F}" srcOrd="0" destOrd="0" presId="urn:microsoft.com/office/officeart/2005/8/layout/orgChart1"/>
    <dgm:cxn modelId="{6CB9881A-ADC5-4931-A0C8-2BC1CE6AB092}" type="presOf" srcId="{83E9545F-098D-4347-9A14-305D68F5D4A9}" destId="{82A7DCF9-0B9B-4C7D-A27D-881DEEAEC90A}" srcOrd="0" destOrd="0" presId="urn:microsoft.com/office/officeart/2005/8/layout/orgChart1"/>
    <dgm:cxn modelId="{2ED23A20-AB32-4FCF-90C9-7C65FE7A3358}" srcId="{F59DDABC-FE7E-4A18-92A3-B2BF5DDB98D3}" destId="{83E9545F-098D-4347-9A14-305D68F5D4A9}" srcOrd="4" destOrd="0" parTransId="{7BFFEA96-EA49-401A-8E58-92A9B7878ED7}" sibTransId="{AB598E0C-156F-462E-82C7-FB38F7A4F616}"/>
    <dgm:cxn modelId="{9A172923-FEBD-45D2-A449-5D653FD8840B}" type="presOf" srcId="{70A3281D-A30E-454D-8A29-4EB455736574}" destId="{36262A59-D45C-41E8-B182-07026C211868}" srcOrd="0" destOrd="0" presId="urn:microsoft.com/office/officeart/2005/8/layout/orgChart1"/>
    <dgm:cxn modelId="{C387D435-51BA-4D64-902E-15137C1E8CA4}" srcId="{5DC0FDE4-8248-4D8D-8C60-60730381339E}" destId="{F59DDABC-FE7E-4A18-92A3-B2BF5DDB98D3}" srcOrd="0" destOrd="0" parTransId="{151054CB-DD63-4D3D-AA1D-56D648D6EA03}" sibTransId="{C8043A8F-B173-4637-991D-354E17FCCA2A}"/>
    <dgm:cxn modelId="{E6685F3D-90F0-43F7-8639-D850BA637545}" type="presOf" srcId="{F59DDABC-FE7E-4A18-92A3-B2BF5DDB98D3}" destId="{18DBF022-F994-421E-97DA-C9A0802BAD23}" srcOrd="1" destOrd="0" presId="urn:microsoft.com/office/officeart/2005/8/layout/orgChart1"/>
    <dgm:cxn modelId="{E4EEB160-40FF-4309-92F2-65210A4D1287}" type="presOf" srcId="{81ECCF39-35F7-4FEC-B424-66F454A943EC}" destId="{3B35DC92-E3FA-4B1C-8AEA-B11F7356AA43}" srcOrd="0" destOrd="0" presId="urn:microsoft.com/office/officeart/2005/8/layout/orgChart1"/>
    <dgm:cxn modelId="{181F5C44-207F-4956-9B50-9014EEEB4908}" type="presOf" srcId="{689AA86E-A5F7-467E-A441-65595D3D98B6}" destId="{68232891-826C-44AE-BC97-62E697DC28BC}" srcOrd="1" destOrd="0" presId="urn:microsoft.com/office/officeart/2005/8/layout/orgChart1"/>
    <dgm:cxn modelId="{915F0251-DC0E-4AA1-B5D1-CC9E0F74C79D}" type="presOf" srcId="{F424D429-DCEB-44DB-A853-B8684DC2B336}" destId="{EC553753-A853-42F0-AFC4-012CD12CFDF9}" srcOrd="0" destOrd="0" presId="urn:microsoft.com/office/officeart/2005/8/layout/orgChart1"/>
    <dgm:cxn modelId="{A4352453-CBDD-41C5-9560-3A21A35A03F2}" type="presOf" srcId="{3CCAB02E-2488-47BB-89DA-312888719B9F}" destId="{322CF793-EF25-4EBF-BE37-90699202E408}" srcOrd="0" destOrd="0" presId="urn:microsoft.com/office/officeart/2005/8/layout/orgChart1"/>
    <dgm:cxn modelId="{4A31508D-11DE-4A42-949D-2FBE3944B6BB}" type="presOf" srcId="{65313F3B-E2EB-460C-A2C7-46510FC91EDC}" destId="{ED88B5CD-A3BE-4C14-8B88-FE7101A72988}" srcOrd="0" destOrd="0" presId="urn:microsoft.com/office/officeart/2005/8/layout/orgChart1"/>
    <dgm:cxn modelId="{3AEDFA98-5045-4707-81BD-2025F33F1DEB}" srcId="{F59DDABC-FE7E-4A18-92A3-B2BF5DDB98D3}" destId="{689AA86E-A5F7-467E-A441-65595D3D98B6}" srcOrd="3" destOrd="0" parTransId="{70A3281D-A30E-454D-8A29-4EB455736574}" sibTransId="{CE967F43-B5A1-4221-A8F4-5501DEA129A0}"/>
    <dgm:cxn modelId="{353E13A1-B6E3-4B8B-A835-D198B95D1FC6}" type="presOf" srcId="{3648664A-0B97-46EC-A49F-5D0CF7AFF912}" destId="{85C65486-6CB2-4566-AF93-DE13F66ACF85}" srcOrd="0" destOrd="0" presId="urn:microsoft.com/office/officeart/2005/8/layout/orgChart1"/>
    <dgm:cxn modelId="{E1B2DDB6-ABAA-446E-893C-9BC018FA5B06}" type="presOf" srcId="{90B43F70-9C06-4FA5-9E4D-F925B69471D8}" destId="{3476F7CF-DC69-4F05-B95B-1AC0016C563B}" srcOrd="0" destOrd="0" presId="urn:microsoft.com/office/officeart/2005/8/layout/orgChart1"/>
    <dgm:cxn modelId="{F446C7C4-8D31-48F9-8059-B33903E00ABB}" type="presOf" srcId="{3648664A-0B97-46EC-A49F-5D0CF7AFF912}" destId="{05AF523A-C884-4DAB-B846-4AB2849E99C3}" srcOrd="1" destOrd="0" presId="urn:microsoft.com/office/officeart/2005/8/layout/orgChart1"/>
    <dgm:cxn modelId="{066CB2C7-5A42-4660-8AB9-7C332F1CF703}" type="presOf" srcId="{7BFFEA96-EA49-401A-8E58-92A9B7878ED7}" destId="{1549B8FF-FAB4-4C0F-BDCA-03572A3BE009}" srcOrd="0" destOrd="0" presId="urn:microsoft.com/office/officeart/2005/8/layout/orgChart1"/>
    <dgm:cxn modelId="{DD8070CA-FC32-4169-BF35-8D4E3CB65D49}" type="presOf" srcId="{5DC0FDE4-8248-4D8D-8C60-60730381339E}" destId="{C41C7FBF-FF11-4D97-B9D6-7BC67986EAFB}" srcOrd="0" destOrd="0" presId="urn:microsoft.com/office/officeart/2005/8/layout/orgChart1"/>
    <dgm:cxn modelId="{DEFF3BDB-0BEE-4E1C-8424-60975792D0F1}" srcId="{F59DDABC-FE7E-4A18-92A3-B2BF5DDB98D3}" destId="{3CCAB02E-2488-47BB-89DA-312888719B9F}" srcOrd="1" destOrd="0" parTransId="{F424D429-DCEB-44DB-A853-B8684DC2B336}" sibTransId="{9DD2750C-AFB9-4759-9D07-D906B9C5A0D8}"/>
    <dgm:cxn modelId="{A61511EF-1358-4673-9264-A73D9C54922C}" srcId="{F59DDABC-FE7E-4A18-92A3-B2BF5DDB98D3}" destId="{3648664A-0B97-46EC-A49F-5D0CF7AFF912}" srcOrd="2" destOrd="0" parTransId="{65313F3B-E2EB-460C-A2C7-46510FC91EDC}" sibTransId="{6A778736-DDD8-479C-BA20-7C7426290B41}"/>
    <dgm:cxn modelId="{36A7B1F4-9FD0-43E3-B260-6FE2BDD5A5EC}" srcId="{F59DDABC-FE7E-4A18-92A3-B2BF5DDB98D3}" destId="{81ECCF39-35F7-4FEC-B424-66F454A943EC}" srcOrd="0" destOrd="0" parTransId="{90B43F70-9C06-4FA5-9E4D-F925B69471D8}" sibTransId="{B4A4C1C1-50AF-4A3C-9B13-876FC527BBC9}"/>
    <dgm:cxn modelId="{7D539E9F-6356-42FA-A137-A94C84495FF5}" type="presParOf" srcId="{C41C7FBF-FF11-4D97-B9D6-7BC67986EAFB}" destId="{5B0FC7EC-1709-41AD-A117-BED4BD3513FC}" srcOrd="0" destOrd="0" presId="urn:microsoft.com/office/officeart/2005/8/layout/orgChart1"/>
    <dgm:cxn modelId="{26E7522F-C5A0-461F-B8D5-597959332CCD}" type="presParOf" srcId="{5B0FC7EC-1709-41AD-A117-BED4BD3513FC}" destId="{062E0F58-6005-4EF1-91B2-70D0CC15856A}" srcOrd="0" destOrd="0" presId="urn:microsoft.com/office/officeart/2005/8/layout/orgChart1"/>
    <dgm:cxn modelId="{D7DEB779-195D-4D26-940B-6A93D8BE9E4E}" type="presParOf" srcId="{062E0F58-6005-4EF1-91B2-70D0CC15856A}" destId="{8ACECD33-8EB5-49A9-B374-2A3E79AB210F}" srcOrd="0" destOrd="0" presId="urn:microsoft.com/office/officeart/2005/8/layout/orgChart1"/>
    <dgm:cxn modelId="{D12C1ADD-3123-4125-933D-3D1C256DDCC3}" type="presParOf" srcId="{062E0F58-6005-4EF1-91B2-70D0CC15856A}" destId="{18DBF022-F994-421E-97DA-C9A0802BAD23}" srcOrd="1" destOrd="0" presId="urn:microsoft.com/office/officeart/2005/8/layout/orgChart1"/>
    <dgm:cxn modelId="{3C97E0A8-E071-488F-98C2-C68624FCEC73}" type="presParOf" srcId="{5B0FC7EC-1709-41AD-A117-BED4BD3513FC}" destId="{F9B5F9F8-D6B2-43DC-913C-9EBCFC746841}" srcOrd="1" destOrd="0" presId="urn:microsoft.com/office/officeart/2005/8/layout/orgChart1"/>
    <dgm:cxn modelId="{FDD1858F-D1C4-427F-BB7A-19FF8136D14E}" type="presParOf" srcId="{F9B5F9F8-D6B2-43DC-913C-9EBCFC746841}" destId="{3476F7CF-DC69-4F05-B95B-1AC0016C563B}" srcOrd="0" destOrd="0" presId="urn:microsoft.com/office/officeart/2005/8/layout/orgChart1"/>
    <dgm:cxn modelId="{8F1ADA15-3375-4C14-9E3E-E81F158FDF05}" type="presParOf" srcId="{F9B5F9F8-D6B2-43DC-913C-9EBCFC746841}" destId="{B76CACA5-43F3-4ADC-A929-518711A36507}" srcOrd="1" destOrd="0" presId="urn:microsoft.com/office/officeart/2005/8/layout/orgChart1"/>
    <dgm:cxn modelId="{FB202860-F8A6-4144-A20B-85EB41008FFF}" type="presParOf" srcId="{B76CACA5-43F3-4ADC-A929-518711A36507}" destId="{BDD2C923-CA4A-48DD-BB86-EC12E0A0680A}" srcOrd="0" destOrd="0" presId="urn:microsoft.com/office/officeart/2005/8/layout/orgChart1"/>
    <dgm:cxn modelId="{8B46A7E4-4C24-4F5A-A1F7-7815AFCCC65B}" type="presParOf" srcId="{BDD2C923-CA4A-48DD-BB86-EC12E0A0680A}" destId="{3B35DC92-E3FA-4B1C-8AEA-B11F7356AA43}" srcOrd="0" destOrd="0" presId="urn:microsoft.com/office/officeart/2005/8/layout/orgChart1"/>
    <dgm:cxn modelId="{40DB7324-B7AA-4BAD-8FC2-3BD8DE16FCD5}" type="presParOf" srcId="{BDD2C923-CA4A-48DD-BB86-EC12E0A0680A}" destId="{84B1AB20-A106-4E51-9357-A8D8740EC385}" srcOrd="1" destOrd="0" presId="urn:microsoft.com/office/officeart/2005/8/layout/orgChart1"/>
    <dgm:cxn modelId="{89A1992A-D634-4682-9D7F-5A3D3906027C}" type="presParOf" srcId="{B76CACA5-43F3-4ADC-A929-518711A36507}" destId="{9121C6D5-18C4-4407-B317-8B0E032BFC68}" srcOrd="1" destOrd="0" presId="urn:microsoft.com/office/officeart/2005/8/layout/orgChart1"/>
    <dgm:cxn modelId="{5CF49EBE-CD2D-498D-8FA5-67CDEF7BC742}" type="presParOf" srcId="{B76CACA5-43F3-4ADC-A929-518711A36507}" destId="{B1D87C36-B117-4EF2-86AD-E5A52AA5A762}" srcOrd="2" destOrd="0" presId="urn:microsoft.com/office/officeart/2005/8/layout/orgChart1"/>
    <dgm:cxn modelId="{8E68E12A-A6BA-480E-B275-5AB447710472}" type="presParOf" srcId="{F9B5F9F8-D6B2-43DC-913C-9EBCFC746841}" destId="{EC553753-A853-42F0-AFC4-012CD12CFDF9}" srcOrd="2" destOrd="0" presId="urn:microsoft.com/office/officeart/2005/8/layout/orgChart1"/>
    <dgm:cxn modelId="{767AE103-F999-4108-83F6-403065D9E166}" type="presParOf" srcId="{F9B5F9F8-D6B2-43DC-913C-9EBCFC746841}" destId="{638FC6A6-8B47-40B1-94E9-F0EDB07020B3}" srcOrd="3" destOrd="0" presId="urn:microsoft.com/office/officeart/2005/8/layout/orgChart1"/>
    <dgm:cxn modelId="{8EB0DC40-2322-4FFD-AA70-2CC476B8483E}" type="presParOf" srcId="{638FC6A6-8B47-40B1-94E9-F0EDB07020B3}" destId="{AF9B6334-4527-4A66-9BC8-B2608016162A}" srcOrd="0" destOrd="0" presId="urn:microsoft.com/office/officeart/2005/8/layout/orgChart1"/>
    <dgm:cxn modelId="{45AA91E4-5CB1-495A-926B-03F7426F3BE5}" type="presParOf" srcId="{AF9B6334-4527-4A66-9BC8-B2608016162A}" destId="{322CF793-EF25-4EBF-BE37-90699202E408}" srcOrd="0" destOrd="0" presId="urn:microsoft.com/office/officeart/2005/8/layout/orgChart1"/>
    <dgm:cxn modelId="{7BD5CB3D-384C-4981-8423-4DB93ECEAC39}" type="presParOf" srcId="{AF9B6334-4527-4A66-9BC8-B2608016162A}" destId="{86AE6752-33DA-4648-9CD3-E1F4EEBA288E}" srcOrd="1" destOrd="0" presId="urn:microsoft.com/office/officeart/2005/8/layout/orgChart1"/>
    <dgm:cxn modelId="{B6E599C2-83A5-4CA7-98CD-08921D5957D1}" type="presParOf" srcId="{638FC6A6-8B47-40B1-94E9-F0EDB07020B3}" destId="{260A2DCD-1C6F-4D50-8582-A1D63A2D595B}" srcOrd="1" destOrd="0" presId="urn:microsoft.com/office/officeart/2005/8/layout/orgChart1"/>
    <dgm:cxn modelId="{5B887A80-78CA-43AD-82DB-21E29E1832C8}" type="presParOf" srcId="{638FC6A6-8B47-40B1-94E9-F0EDB07020B3}" destId="{3D50BBA6-6083-487E-94C9-3523AC7DAB1A}" srcOrd="2" destOrd="0" presId="urn:microsoft.com/office/officeart/2005/8/layout/orgChart1"/>
    <dgm:cxn modelId="{3BDDA0F5-E996-42B5-9FBA-09D13A573FBA}" type="presParOf" srcId="{F9B5F9F8-D6B2-43DC-913C-9EBCFC746841}" destId="{ED88B5CD-A3BE-4C14-8B88-FE7101A72988}" srcOrd="4" destOrd="0" presId="urn:microsoft.com/office/officeart/2005/8/layout/orgChart1"/>
    <dgm:cxn modelId="{3E40B3A3-A329-47BF-8498-C2AE2D78D750}" type="presParOf" srcId="{F9B5F9F8-D6B2-43DC-913C-9EBCFC746841}" destId="{0337F4FE-6998-4B13-81B5-2C7642D416BC}" srcOrd="5" destOrd="0" presId="urn:microsoft.com/office/officeart/2005/8/layout/orgChart1"/>
    <dgm:cxn modelId="{1A5C8387-D7B5-4EC4-9165-6827AFB1541C}" type="presParOf" srcId="{0337F4FE-6998-4B13-81B5-2C7642D416BC}" destId="{5D640020-BC62-44FF-8AB3-478B29F54F3C}" srcOrd="0" destOrd="0" presId="urn:microsoft.com/office/officeart/2005/8/layout/orgChart1"/>
    <dgm:cxn modelId="{2D281706-167D-41DB-AEF9-FD004BD5667D}" type="presParOf" srcId="{5D640020-BC62-44FF-8AB3-478B29F54F3C}" destId="{85C65486-6CB2-4566-AF93-DE13F66ACF85}" srcOrd="0" destOrd="0" presId="urn:microsoft.com/office/officeart/2005/8/layout/orgChart1"/>
    <dgm:cxn modelId="{C37FD13C-D716-48BA-BE48-3D87EC66143E}" type="presParOf" srcId="{5D640020-BC62-44FF-8AB3-478B29F54F3C}" destId="{05AF523A-C884-4DAB-B846-4AB2849E99C3}" srcOrd="1" destOrd="0" presId="urn:microsoft.com/office/officeart/2005/8/layout/orgChart1"/>
    <dgm:cxn modelId="{E2E67CB0-8214-4DAB-8527-C93DDFCF7B56}" type="presParOf" srcId="{0337F4FE-6998-4B13-81B5-2C7642D416BC}" destId="{61331B6C-1299-47EC-9C4A-0EAAF0177395}" srcOrd="1" destOrd="0" presId="urn:microsoft.com/office/officeart/2005/8/layout/orgChart1"/>
    <dgm:cxn modelId="{B511D5ED-7030-4FBA-8CAE-933DD644D1EA}" type="presParOf" srcId="{0337F4FE-6998-4B13-81B5-2C7642D416BC}" destId="{2E0B85A3-BEB6-4F20-AD38-5FE204DC511D}" srcOrd="2" destOrd="0" presId="urn:microsoft.com/office/officeart/2005/8/layout/orgChart1"/>
    <dgm:cxn modelId="{75E92261-2009-4007-83E0-DEC91C3CA5E9}" type="presParOf" srcId="{F9B5F9F8-D6B2-43DC-913C-9EBCFC746841}" destId="{36262A59-D45C-41E8-B182-07026C211868}" srcOrd="6" destOrd="0" presId="urn:microsoft.com/office/officeart/2005/8/layout/orgChart1"/>
    <dgm:cxn modelId="{98C95E8C-1AB4-4EC3-8E24-EE1D5577A51F}" type="presParOf" srcId="{F9B5F9F8-D6B2-43DC-913C-9EBCFC746841}" destId="{53CA0829-B553-4CB6-A885-AD335EAF7D08}" srcOrd="7" destOrd="0" presId="urn:microsoft.com/office/officeart/2005/8/layout/orgChart1"/>
    <dgm:cxn modelId="{9286E167-C04C-4BDF-9E1C-236C50602072}" type="presParOf" srcId="{53CA0829-B553-4CB6-A885-AD335EAF7D08}" destId="{C4804234-7505-4E5E-BE3C-1D0E901EFB4C}" srcOrd="0" destOrd="0" presId="urn:microsoft.com/office/officeart/2005/8/layout/orgChart1"/>
    <dgm:cxn modelId="{4CF50A8D-4944-475D-98DC-6F7584034197}" type="presParOf" srcId="{C4804234-7505-4E5E-BE3C-1D0E901EFB4C}" destId="{8BF20E6F-B884-47B3-A5E0-F745E9749D3F}" srcOrd="0" destOrd="0" presId="urn:microsoft.com/office/officeart/2005/8/layout/orgChart1"/>
    <dgm:cxn modelId="{2DED91BB-C5CD-4C07-9AE4-956900FEBFB5}" type="presParOf" srcId="{C4804234-7505-4E5E-BE3C-1D0E901EFB4C}" destId="{68232891-826C-44AE-BC97-62E697DC28BC}" srcOrd="1" destOrd="0" presId="urn:microsoft.com/office/officeart/2005/8/layout/orgChart1"/>
    <dgm:cxn modelId="{195FCF54-F477-438D-B8C1-6456A8178360}" type="presParOf" srcId="{53CA0829-B553-4CB6-A885-AD335EAF7D08}" destId="{7FB2FCDC-166E-4168-9225-3CC2C43A7DAB}" srcOrd="1" destOrd="0" presId="urn:microsoft.com/office/officeart/2005/8/layout/orgChart1"/>
    <dgm:cxn modelId="{5AEFF400-3F12-4815-85CB-495C0122EC1A}" type="presParOf" srcId="{53CA0829-B553-4CB6-A885-AD335EAF7D08}" destId="{37F1691F-AE19-42EF-AFCC-85ED29B73911}" srcOrd="2" destOrd="0" presId="urn:microsoft.com/office/officeart/2005/8/layout/orgChart1"/>
    <dgm:cxn modelId="{6C52BF8F-6982-4B23-B338-686E87550352}" type="presParOf" srcId="{F9B5F9F8-D6B2-43DC-913C-9EBCFC746841}" destId="{1549B8FF-FAB4-4C0F-BDCA-03572A3BE009}" srcOrd="8" destOrd="0" presId="urn:microsoft.com/office/officeart/2005/8/layout/orgChart1"/>
    <dgm:cxn modelId="{25B09138-2584-41D4-AD79-39422F507FDE}" type="presParOf" srcId="{F9B5F9F8-D6B2-43DC-913C-9EBCFC746841}" destId="{C785FEA2-4332-4E17-B0F9-16F25D861E3E}" srcOrd="9" destOrd="0" presId="urn:microsoft.com/office/officeart/2005/8/layout/orgChart1"/>
    <dgm:cxn modelId="{E85E6961-41FE-49B9-8D95-F8CA665A3678}" type="presParOf" srcId="{C785FEA2-4332-4E17-B0F9-16F25D861E3E}" destId="{DA06A811-8B81-48D3-BF91-5643A380CB15}" srcOrd="0" destOrd="0" presId="urn:microsoft.com/office/officeart/2005/8/layout/orgChart1"/>
    <dgm:cxn modelId="{B6700540-6C88-4434-942D-CE5D5D315CF8}" type="presParOf" srcId="{DA06A811-8B81-48D3-BF91-5643A380CB15}" destId="{82A7DCF9-0B9B-4C7D-A27D-881DEEAEC90A}" srcOrd="0" destOrd="0" presId="urn:microsoft.com/office/officeart/2005/8/layout/orgChart1"/>
    <dgm:cxn modelId="{9502B5EF-45B1-4725-A89E-2097FFFBB665}" type="presParOf" srcId="{DA06A811-8B81-48D3-BF91-5643A380CB15}" destId="{9D7C0AC2-3550-4D1D-ACD5-C250574B2883}" srcOrd="1" destOrd="0" presId="urn:microsoft.com/office/officeart/2005/8/layout/orgChart1"/>
    <dgm:cxn modelId="{6E75C911-0DB2-48CE-8E57-5621A5B3CFF8}" type="presParOf" srcId="{C785FEA2-4332-4E17-B0F9-16F25D861E3E}" destId="{801FBE15-B17A-47B7-B221-336BCF0F37A3}" srcOrd="1" destOrd="0" presId="urn:microsoft.com/office/officeart/2005/8/layout/orgChart1"/>
    <dgm:cxn modelId="{D9D09B95-A959-457F-BDE5-C884401867E7}" type="presParOf" srcId="{C785FEA2-4332-4E17-B0F9-16F25D861E3E}" destId="{BEB2D70E-B32F-4B29-8CAB-6E7BFA139C2F}" srcOrd="2" destOrd="0" presId="urn:microsoft.com/office/officeart/2005/8/layout/orgChart1"/>
    <dgm:cxn modelId="{A28B4406-FAFC-4383-8EE8-591C29B78405}" type="presParOf" srcId="{5B0FC7EC-1709-41AD-A117-BED4BD3513FC}" destId="{D69B2D75-3B60-45C7-9B4F-725E5794070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21FCBC3-FF2F-407F-BD53-F2BA02050B6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0BA5FEEE-D1F6-4D5A-A161-0FDF427BBF07}">
      <dgm:prSet phldrT="[Text]" custT="1"/>
      <dgm:spPr/>
      <dgm:t>
        <a:bodyPr/>
        <a:lstStyle/>
        <a:p>
          <a:pPr algn="l"/>
          <a:r>
            <a:rPr lang="en-IN" sz="3600" dirty="0">
              <a:solidFill>
                <a:schemeClr val="bg1"/>
              </a:solidFill>
              <a:effectLst/>
              <a:latin typeface="verdana" panose="020B0604030504040204" pitchFamily="34" charset="0"/>
            </a:rPr>
            <a:t>expires</a:t>
          </a:r>
          <a:endParaRPr lang="en-IN" sz="3600" dirty="0">
            <a:solidFill>
              <a:schemeClr val="bg1"/>
            </a:solidFill>
          </a:endParaRPr>
        </a:p>
      </dgm:t>
    </dgm:pt>
    <dgm:pt modelId="{D249B3C9-DD3B-41EA-95A2-BB4CA8B1A89E}" type="parTrans" cxnId="{64810B2B-ADAE-41BC-AD51-B0658A92E075}">
      <dgm:prSet/>
      <dgm:spPr/>
      <dgm:t>
        <a:bodyPr/>
        <a:lstStyle/>
        <a:p>
          <a:endParaRPr lang="en-IN"/>
        </a:p>
      </dgm:t>
    </dgm:pt>
    <dgm:pt modelId="{2CE40250-4CE8-42B3-A3B6-138DE0DF8138}" type="sibTrans" cxnId="{64810B2B-ADAE-41BC-AD51-B0658A92E075}">
      <dgm:prSet/>
      <dgm:spPr/>
      <dgm:t>
        <a:bodyPr/>
        <a:lstStyle/>
        <a:p>
          <a:endParaRPr lang="en-IN"/>
        </a:p>
      </dgm:t>
    </dgm:pt>
    <dgm:pt modelId="{DA0D90B6-5558-4A46-A42B-826D1F7CABEB}">
      <dgm:prSet phldrT="[Text]"/>
      <dgm:spPr/>
      <dgm:t>
        <a:bodyPr/>
        <a:lstStyle/>
        <a:p>
          <a:r>
            <a:rPr lang="en-IN" dirty="0">
              <a:solidFill>
                <a:srgbClr val="000000"/>
              </a:solidFill>
              <a:effectLst/>
              <a:latin typeface="verdana" panose="020B0604030504040204" pitchFamily="34" charset="0"/>
            </a:rPr>
            <a:t>It maintains the state of a cookie up to the specified date and time.</a:t>
          </a:r>
          <a:endParaRPr lang="en-IN" dirty="0"/>
        </a:p>
      </dgm:t>
    </dgm:pt>
    <dgm:pt modelId="{767C46FB-CFE0-4767-8DC6-791C14E186B0}" type="parTrans" cxnId="{26514BAF-B485-4E24-8768-8F4D4FC7A314}">
      <dgm:prSet/>
      <dgm:spPr/>
      <dgm:t>
        <a:bodyPr/>
        <a:lstStyle/>
        <a:p>
          <a:endParaRPr lang="en-IN"/>
        </a:p>
      </dgm:t>
    </dgm:pt>
    <dgm:pt modelId="{16CC92C1-C7B0-4007-817D-24ECD819C658}" type="sibTrans" cxnId="{26514BAF-B485-4E24-8768-8F4D4FC7A314}">
      <dgm:prSet/>
      <dgm:spPr/>
      <dgm:t>
        <a:bodyPr/>
        <a:lstStyle/>
        <a:p>
          <a:endParaRPr lang="en-IN"/>
        </a:p>
      </dgm:t>
    </dgm:pt>
    <dgm:pt modelId="{214DC970-C9D1-449E-8123-2BD5F181A639}">
      <dgm:prSet phldrT="[Text]" custT="1"/>
      <dgm:spPr/>
      <dgm:t>
        <a:bodyPr/>
        <a:lstStyle/>
        <a:p>
          <a:pPr algn="l"/>
          <a:r>
            <a:rPr lang="en-IN" sz="3600" dirty="0">
              <a:solidFill>
                <a:schemeClr val="bg1"/>
              </a:solidFill>
              <a:effectLst/>
              <a:latin typeface="verdana" panose="020B0604030504040204" pitchFamily="34" charset="0"/>
            </a:rPr>
            <a:t>max-age</a:t>
          </a:r>
          <a:endParaRPr lang="en-IN" sz="3600" dirty="0">
            <a:solidFill>
              <a:schemeClr val="bg1"/>
            </a:solidFill>
          </a:endParaRPr>
        </a:p>
      </dgm:t>
    </dgm:pt>
    <dgm:pt modelId="{422D24B3-644C-4196-B9A4-DBDC4B8925FE}" type="parTrans" cxnId="{C3C9AC9C-86B6-44C9-9D63-89A80322A2E1}">
      <dgm:prSet/>
      <dgm:spPr/>
      <dgm:t>
        <a:bodyPr/>
        <a:lstStyle/>
        <a:p>
          <a:endParaRPr lang="en-IN"/>
        </a:p>
      </dgm:t>
    </dgm:pt>
    <dgm:pt modelId="{4B41961E-94B2-4797-A603-FE5CACA207A0}" type="sibTrans" cxnId="{C3C9AC9C-86B6-44C9-9D63-89A80322A2E1}">
      <dgm:prSet/>
      <dgm:spPr/>
      <dgm:t>
        <a:bodyPr/>
        <a:lstStyle/>
        <a:p>
          <a:endParaRPr lang="en-IN"/>
        </a:p>
      </dgm:t>
    </dgm:pt>
    <dgm:pt modelId="{93D8E88F-5790-43AB-96C5-6BD9F83A8754}">
      <dgm:prSet phldrT="[Text]"/>
      <dgm:spPr/>
      <dgm:t>
        <a:bodyPr/>
        <a:lstStyle/>
        <a:p>
          <a:r>
            <a:rPr lang="en-IN" dirty="0">
              <a:solidFill>
                <a:srgbClr val="000000"/>
              </a:solidFill>
              <a:effectLst/>
              <a:latin typeface="verdana" panose="020B0604030504040204" pitchFamily="34" charset="0"/>
            </a:rPr>
            <a:t>It maintains the state of a cookie up to the specified time. Here, time is given in seconds.</a:t>
          </a:r>
          <a:endParaRPr lang="en-IN" dirty="0"/>
        </a:p>
      </dgm:t>
    </dgm:pt>
    <dgm:pt modelId="{528D1E12-9803-4878-8E42-A7C9F392A742}" type="parTrans" cxnId="{79FE44FB-1634-420D-BD19-5E2439D7527D}">
      <dgm:prSet/>
      <dgm:spPr/>
      <dgm:t>
        <a:bodyPr/>
        <a:lstStyle/>
        <a:p>
          <a:endParaRPr lang="en-IN"/>
        </a:p>
      </dgm:t>
    </dgm:pt>
    <dgm:pt modelId="{4E1C5CAB-77DE-4370-93DD-666B8707A8F7}" type="sibTrans" cxnId="{79FE44FB-1634-420D-BD19-5E2439D7527D}">
      <dgm:prSet/>
      <dgm:spPr/>
      <dgm:t>
        <a:bodyPr/>
        <a:lstStyle/>
        <a:p>
          <a:endParaRPr lang="en-IN"/>
        </a:p>
      </dgm:t>
    </dgm:pt>
    <dgm:pt modelId="{68208105-8CAE-42CB-9728-B79C53BA7F48}">
      <dgm:prSet phldrT="[Text]" custT="1"/>
      <dgm:spPr/>
      <dgm:t>
        <a:bodyPr/>
        <a:lstStyle/>
        <a:p>
          <a:pPr algn="l"/>
          <a:r>
            <a:rPr lang="en-IN" sz="3600" dirty="0">
              <a:solidFill>
                <a:schemeClr val="bg1"/>
              </a:solidFill>
              <a:effectLst/>
              <a:latin typeface="verdana" panose="020B0604030504040204" pitchFamily="34" charset="0"/>
            </a:rPr>
            <a:t>path</a:t>
          </a:r>
          <a:endParaRPr lang="en-IN" sz="5300" dirty="0">
            <a:solidFill>
              <a:schemeClr val="bg1"/>
            </a:solidFill>
          </a:endParaRPr>
        </a:p>
      </dgm:t>
    </dgm:pt>
    <dgm:pt modelId="{B79462BE-A379-4AD2-80E3-C8A0CCDDE001}" type="parTrans" cxnId="{C0AE35DE-2E85-4DD2-926F-3126D4D108FD}">
      <dgm:prSet/>
      <dgm:spPr/>
      <dgm:t>
        <a:bodyPr/>
        <a:lstStyle/>
        <a:p>
          <a:endParaRPr lang="en-IN"/>
        </a:p>
      </dgm:t>
    </dgm:pt>
    <dgm:pt modelId="{D8ABFE0C-4370-4293-84E7-B5800D0E033F}" type="sibTrans" cxnId="{C0AE35DE-2E85-4DD2-926F-3126D4D108FD}">
      <dgm:prSet/>
      <dgm:spPr/>
      <dgm:t>
        <a:bodyPr/>
        <a:lstStyle/>
        <a:p>
          <a:endParaRPr lang="en-IN"/>
        </a:p>
      </dgm:t>
    </dgm:pt>
    <dgm:pt modelId="{81322351-B645-4F7D-A410-1967167B71D1}">
      <dgm:prSet phldrT="[Text]"/>
      <dgm:spPr/>
      <dgm:t>
        <a:bodyPr/>
        <a:lstStyle/>
        <a:p>
          <a:r>
            <a:rPr lang="en-IN" dirty="0">
              <a:solidFill>
                <a:srgbClr val="000000"/>
              </a:solidFill>
              <a:effectLst/>
              <a:latin typeface="verdana" panose="020B0604030504040204" pitchFamily="34" charset="0"/>
            </a:rPr>
            <a:t>It expands the scope of the cookie to all the pages of a website.</a:t>
          </a:r>
          <a:endParaRPr lang="en-IN" dirty="0"/>
        </a:p>
      </dgm:t>
    </dgm:pt>
    <dgm:pt modelId="{415F6610-29C6-4C59-834F-827E4EC47B92}" type="parTrans" cxnId="{087467EA-2D72-456B-847A-0C76F3D64185}">
      <dgm:prSet/>
      <dgm:spPr/>
      <dgm:t>
        <a:bodyPr/>
        <a:lstStyle/>
        <a:p>
          <a:endParaRPr lang="en-IN"/>
        </a:p>
      </dgm:t>
    </dgm:pt>
    <dgm:pt modelId="{402E5C41-23BF-4D19-B17F-A3AD6EEF2237}" type="sibTrans" cxnId="{087467EA-2D72-456B-847A-0C76F3D64185}">
      <dgm:prSet/>
      <dgm:spPr/>
      <dgm:t>
        <a:bodyPr/>
        <a:lstStyle/>
        <a:p>
          <a:endParaRPr lang="en-IN"/>
        </a:p>
      </dgm:t>
    </dgm:pt>
    <dgm:pt modelId="{37F8BF65-A604-4E68-A970-4153F8E7C94A}">
      <dgm:prSet phldrT="[Text]" custT="1"/>
      <dgm:spPr/>
      <dgm:t>
        <a:bodyPr/>
        <a:lstStyle/>
        <a:p>
          <a:pPr algn="l"/>
          <a:r>
            <a:rPr lang="en-IN" sz="3600" dirty="0">
              <a:solidFill>
                <a:schemeClr val="bg1"/>
              </a:solidFill>
              <a:effectLst/>
              <a:latin typeface="verdana" panose="020B0604030504040204" pitchFamily="34" charset="0"/>
            </a:rPr>
            <a:t>Domain</a:t>
          </a:r>
          <a:endParaRPr lang="en-IN" sz="5300" dirty="0">
            <a:solidFill>
              <a:schemeClr val="bg1"/>
            </a:solidFill>
          </a:endParaRPr>
        </a:p>
      </dgm:t>
    </dgm:pt>
    <dgm:pt modelId="{51A969F5-3C94-4271-8BCE-4D67B3D40E2D}" type="parTrans" cxnId="{C532CB7A-1BB2-4B2A-8C2C-E18F839239A6}">
      <dgm:prSet/>
      <dgm:spPr/>
      <dgm:t>
        <a:bodyPr/>
        <a:lstStyle/>
        <a:p>
          <a:endParaRPr lang="en-IN"/>
        </a:p>
      </dgm:t>
    </dgm:pt>
    <dgm:pt modelId="{A215BE05-39D6-45D2-83DB-7363FC59808A}" type="sibTrans" cxnId="{C532CB7A-1BB2-4B2A-8C2C-E18F839239A6}">
      <dgm:prSet/>
      <dgm:spPr/>
      <dgm:t>
        <a:bodyPr/>
        <a:lstStyle/>
        <a:p>
          <a:endParaRPr lang="en-IN"/>
        </a:p>
      </dgm:t>
    </dgm:pt>
    <dgm:pt modelId="{A287F9A4-FED1-4D1C-8FED-4610D6ED51C0}">
      <dgm:prSet phldrT="[Text]"/>
      <dgm:spPr/>
      <dgm:t>
        <a:bodyPr/>
        <a:lstStyle/>
        <a:p>
          <a:r>
            <a:rPr lang="en-IN" dirty="0">
              <a:solidFill>
                <a:srgbClr val="000000"/>
              </a:solidFill>
              <a:effectLst/>
              <a:latin typeface="verdana" panose="020B0604030504040204" pitchFamily="34" charset="0"/>
            </a:rPr>
            <a:t>It is used to specify the domain for which the cookie is valid.</a:t>
          </a:r>
          <a:endParaRPr lang="en-IN" dirty="0"/>
        </a:p>
      </dgm:t>
    </dgm:pt>
    <dgm:pt modelId="{496B8018-5EC2-42A0-9FFA-C7FD98EC1924}" type="parTrans" cxnId="{EA91D251-29B6-4E36-8DEC-1E51D0967970}">
      <dgm:prSet/>
      <dgm:spPr/>
      <dgm:t>
        <a:bodyPr/>
        <a:lstStyle/>
        <a:p>
          <a:endParaRPr lang="en-IN"/>
        </a:p>
      </dgm:t>
    </dgm:pt>
    <dgm:pt modelId="{249A4362-8194-4B54-B9D2-982943213324}" type="sibTrans" cxnId="{EA91D251-29B6-4E36-8DEC-1E51D0967970}">
      <dgm:prSet/>
      <dgm:spPr/>
      <dgm:t>
        <a:bodyPr/>
        <a:lstStyle/>
        <a:p>
          <a:endParaRPr lang="en-IN"/>
        </a:p>
      </dgm:t>
    </dgm:pt>
    <dgm:pt modelId="{BBE97522-7769-4D33-9409-103B5AA98B39}" type="pres">
      <dgm:prSet presAssocID="{E21FCBC3-FF2F-407F-BD53-F2BA02050B62}" presName="Name0" presStyleCnt="0">
        <dgm:presLayoutVars>
          <dgm:dir/>
          <dgm:animLvl val="lvl"/>
          <dgm:resizeHandles val="exact"/>
        </dgm:presLayoutVars>
      </dgm:prSet>
      <dgm:spPr/>
    </dgm:pt>
    <dgm:pt modelId="{DA5FF655-3AFD-40A6-85FC-450BD9412B5B}" type="pres">
      <dgm:prSet presAssocID="{0BA5FEEE-D1F6-4D5A-A161-0FDF427BBF07}" presName="linNode" presStyleCnt="0"/>
      <dgm:spPr/>
    </dgm:pt>
    <dgm:pt modelId="{C2D16F76-23DF-40D3-80EE-D1E329907EB5}" type="pres">
      <dgm:prSet presAssocID="{0BA5FEEE-D1F6-4D5A-A161-0FDF427BBF07}" presName="parentText" presStyleLbl="node1" presStyleIdx="0" presStyleCnt="4">
        <dgm:presLayoutVars>
          <dgm:chMax val="1"/>
          <dgm:bulletEnabled val="1"/>
        </dgm:presLayoutVars>
      </dgm:prSet>
      <dgm:spPr/>
    </dgm:pt>
    <dgm:pt modelId="{3A905A82-CAC7-474F-88D2-ABA9BD114995}" type="pres">
      <dgm:prSet presAssocID="{0BA5FEEE-D1F6-4D5A-A161-0FDF427BBF07}" presName="descendantText" presStyleLbl="alignAccFollowNode1" presStyleIdx="0" presStyleCnt="4">
        <dgm:presLayoutVars>
          <dgm:bulletEnabled val="1"/>
        </dgm:presLayoutVars>
      </dgm:prSet>
      <dgm:spPr/>
    </dgm:pt>
    <dgm:pt modelId="{5D9FCA68-9E00-497B-AAB7-B16CB2BABA87}" type="pres">
      <dgm:prSet presAssocID="{2CE40250-4CE8-42B3-A3B6-138DE0DF8138}" presName="sp" presStyleCnt="0"/>
      <dgm:spPr/>
    </dgm:pt>
    <dgm:pt modelId="{1784C341-ACE1-42D3-8AB4-28DD0ED18A67}" type="pres">
      <dgm:prSet presAssocID="{214DC970-C9D1-449E-8123-2BD5F181A639}" presName="linNode" presStyleCnt="0"/>
      <dgm:spPr/>
    </dgm:pt>
    <dgm:pt modelId="{F161EA95-C2D9-44DE-A42A-D7A18AE829AB}" type="pres">
      <dgm:prSet presAssocID="{214DC970-C9D1-449E-8123-2BD5F181A639}" presName="parentText" presStyleLbl="node1" presStyleIdx="1" presStyleCnt="4">
        <dgm:presLayoutVars>
          <dgm:chMax val="1"/>
          <dgm:bulletEnabled val="1"/>
        </dgm:presLayoutVars>
      </dgm:prSet>
      <dgm:spPr/>
    </dgm:pt>
    <dgm:pt modelId="{7A65E015-8BDD-4900-A179-F0D069BDBF33}" type="pres">
      <dgm:prSet presAssocID="{214DC970-C9D1-449E-8123-2BD5F181A639}" presName="descendantText" presStyleLbl="alignAccFollowNode1" presStyleIdx="1" presStyleCnt="4">
        <dgm:presLayoutVars>
          <dgm:bulletEnabled val="1"/>
        </dgm:presLayoutVars>
      </dgm:prSet>
      <dgm:spPr/>
    </dgm:pt>
    <dgm:pt modelId="{6EC063A0-F924-4D87-A8DD-10BD6D215970}" type="pres">
      <dgm:prSet presAssocID="{4B41961E-94B2-4797-A603-FE5CACA207A0}" presName="sp" presStyleCnt="0"/>
      <dgm:spPr/>
    </dgm:pt>
    <dgm:pt modelId="{91354196-BD8B-4858-B284-EFDFF8E3C1E5}" type="pres">
      <dgm:prSet presAssocID="{68208105-8CAE-42CB-9728-B79C53BA7F48}" presName="linNode" presStyleCnt="0"/>
      <dgm:spPr/>
    </dgm:pt>
    <dgm:pt modelId="{ED1A0DC1-2671-478F-9C6F-3B0361821CB2}" type="pres">
      <dgm:prSet presAssocID="{68208105-8CAE-42CB-9728-B79C53BA7F48}" presName="parentText" presStyleLbl="node1" presStyleIdx="2" presStyleCnt="4">
        <dgm:presLayoutVars>
          <dgm:chMax val="1"/>
          <dgm:bulletEnabled val="1"/>
        </dgm:presLayoutVars>
      </dgm:prSet>
      <dgm:spPr/>
    </dgm:pt>
    <dgm:pt modelId="{4E7D0309-8A5C-4FB2-8138-6D7D91C8EE25}" type="pres">
      <dgm:prSet presAssocID="{68208105-8CAE-42CB-9728-B79C53BA7F48}" presName="descendantText" presStyleLbl="alignAccFollowNode1" presStyleIdx="2" presStyleCnt="4">
        <dgm:presLayoutVars>
          <dgm:bulletEnabled val="1"/>
        </dgm:presLayoutVars>
      </dgm:prSet>
      <dgm:spPr/>
    </dgm:pt>
    <dgm:pt modelId="{0F2F216A-8EED-40AF-A5A2-16900722331C}" type="pres">
      <dgm:prSet presAssocID="{D8ABFE0C-4370-4293-84E7-B5800D0E033F}" presName="sp" presStyleCnt="0"/>
      <dgm:spPr/>
    </dgm:pt>
    <dgm:pt modelId="{CA7FC391-DE00-4518-9217-51508C4D4C69}" type="pres">
      <dgm:prSet presAssocID="{37F8BF65-A604-4E68-A970-4153F8E7C94A}" presName="linNode" presStyleCnt="0"/>
      <dgm:spPr/>
    </dgm:pt>
    <dgm:pt modelId="{C5DB7F79-47E1-4369-AC8B-300BEE8600B1}" type="pres">
      <dgm:prSet presAssocID="{37F8BF65-A604-4E68-A970-4153F8E7C94A}" presName="parentText" presStyleLbl="node1" presStyleIdx="3" presStyleCnt="4">
        <dgm:presLayoutVars>
          <dgm:chMax val="1"/>
          <dgm:bulletEnabled val="1"/>
        </dgm:presLayoutVars>
      </dgm:prSet>
      <dgm:spPr/>
    </dgm:pt>
    <dgm:pt modelId="{A73F0AF4-ED99-47B4-BDDC-E93D9ED140C9}" type="pres">
      <dgm:prSet presAssocID="{37F8BF65-A604-4E68-A970-4153F8E7C94A}" presName="descendantText" presStyleLbl="alignAccFollowNode1" presStyleIdx="3" presStyleCnt="4">
        <dgm:presLayoutVars>
          <dgm:bulletEnabled val="1"/>
        </dgm:presLayoutVars>
      </dgm:prSet>
      <dgm:spPr/>
    </dgm:pt>
  </dgm:ptLst>
  <dgm:cxnLst>
    <dgm:cxn modelId="{7EE0C405-4F9D-4688-A591-C44BF7D85DEB}" type="presOf" srcId="{81322351-B645-4F7D-A410-1967167B71D1}" destId="{4E7D0309-8A5C-4FB2-8138-6D7D91C8EE25}" srcOrd="0" destOrd="0" presId="urn:microsoft.com/office/officeart/2005/8/layout/vList5"/>
    <dgm:cxn modelId="{D155A406-1739-434D-A633-D823C37536B2}" type="presOf" srcId="{214DC970-C9D1-449E-8123-2BD5F181A639}" destId="{F161EA95-C2D9-44DE-A42A-D7A18AE829AB}" srcOrd="0" destOrd="0" presId="urn:microsoft.com/office/officeart/2005/8/layout/vList5"/>
    <dgm:cxn modelId="{988CD008-4E3F-4AD6-9030-FD75BDB9D9BF}" type="presOf" srcId="{0BA5FEEE-D1F6-4D5A-A161-0FDF427BBF07}" destId="{C2D16F76-23DF-40D3-80EE-D1E329907EB5}" srcOrd="0" destOrd="0" presId="urn:microsoft.com/office/officeart/2005/8/layout/vList5"/>
    <dgm:cxn modelId="{64810B2B-ADAE-41BC-AD51-B0658A92E075}" srcId="{E21FCBC3-FF2F-407F-BD53-F2BA02050B62}" destId="{0BA5FEEE-D1F6-4D5A-A161-0FDF427BBF07}" srcOrd="0" destOrd="0" parTransId="{D249B3C9-DD3B-41EA-95A2-BB4CA8B1A89E}" sibTransId="{2CE40250-4CE8-42B3-A3B6-138DE0DF8138}"/>
    <dgm:cxn modelId="{43987246-8E15-48B2-8EA6-1F67CEED228F}" type="presOf" srcId="{E21FCBC3-FF2F-407F-BD53-F2BA02050B62}" destId="{BBE97522-7769-4D33-9409-103B5AA98B39}" srcOrd="0" destOrd="0" presId="urn:microsoft.com/office/officeart/2005/8/layout/vList5"/>
    <dgm:cxn modelId="{BE474B6F-B8A8-49F2-8D2C-F693AFF7B7F0}" type="presOf" srcId="{93D8E88F-5790-43AB-96C5-6BD9F83A8754}" destId="{7A65E015-8BDD-4900-A179-F0D069BDBF33}" srcOrd="0" destOrd="0" presId="urn:microsoft.com/office/officeart/2005/8/layout/vList5"/>
    <dgm:cxn modelId="{EA91D251-29B6-4E36-8DEC-1E51D0967970}" srcId="{37F8BF65-A604-4E68-A970-4153F8E7C94A}" destId="{A287F9A4-FED1-4D1C-8FED-4610D6ED51C0}" srcOrd="0" destOrd="0" parTransId="{496B8018-5EC2-42A0-9FFA-C7FD98EC1924}" sibTransId="{249A4362-8194-4B54-B9D2-982943213324}"/>
    <dgm:cxn modelId="{C532CB7A-1BB2-4B2A-8C2C-E18F839239A6}" srcId="{E21FCBC3-FF2F-407F-BD53-F2BA02050B62}" destId="{37F8BF65-A604-4E68-A970-4153F8E7C94A}" srcOrd="3" destOrd="0" parTransId="{51A969F5-3C94-4271-8BCE-4D67B3D40E2D}" sibTransId="{A215BE05-39D6-45D2-83DB-7363FC59808A}"/>
    <dgm:cxn modelId="{0E8A9883-D8CA-4CB5-A01B-691F55CCBC65}" type="presOf" srcId="{37F8BF65-A604-4E68-A970-4153F8E7C94A}" destId="{C5DB7F79-47E1-4369-AC8B-300BEE8600B1}" srcOrd="0" destOrd="0" presId="urn:microsoft.com/office/officeart/2005/8/layout/vList5"/>
    <dgm:cxn modelId="{1C1D6D8B-59BA-46F8-8C78-9CDEEBA2F7C9}" type="presOf" srcId="{68208105-8CAE-42CB-9728-B79C53BA7F48}" destId="{ED1A0DC1-2671-478F-9C6F-3B0361821CB2}" srcOrd="0" destOrd="0" presId="urn:microsoft.com/office/officeart/2005/8/layout/vList5"/>
    <dgm:cxn modelId="{C3C9AC9C-86B6-44C9-9D63-89A80322A2E1}" srcId="{E21FCBC3-FF2F-407F-BD53-F2BA02050B62}" destId="{214DC970-C9D1-449E-8123-2BD5F181A639}" srcOrd="1" destOrd="0" parTransId="{422D24B3-644C-4196-B9A4-DBDC4B8925FE}" sibTransId="{4B41961E-94B2-4797-A603-FE5CACA207A0}"/>
    <dgm:cxn modelId="{E301D7A8-4C79-4309-B298-04FA69C187E0}" type="presOf" srcId="{DA0D90B6-5558-4A46-A42B-826D1F7CABEB}" destId="{3A905A82-CAC7-474F-88D2-ABA9BD114995}" srcOrd="0" destOrd="0" presId="urn:microsoft.com/office/officeart/2005/8/layout/vList5"/>
    <dgm:cxn modelId="{26514BAF-B485-4E24-8768-8F4D4FC7A314}" srcId="{0BA5FEEE-D1F6-4D5A-A161-0FDF427BBF07}" destId="{DA0D90B6-5558-4A46-A42B-826D1F7CABEB}" srcOrd="0" destOrd="0" parTransId="{767C46FB-CFE0-4767-8DC6-791C14E186B0}" sibTransId="{16CC92C1-C7B0-4007-817D-24ECD819C658}"/>
    <dgm:cxn modelId="{1342C2C0-E851-4CF9-B352-9A5F2EDBD137}" type="presOf" srcId="{A287F9A4-FED1-4D1C-8FED-4610D6ED51C0}" destId="{A73F0AF4-ED99-47B4-BDDC-E93D9ED140C9}" srcOrd="0" destOrd="0" presId="urn:microsoft.com/office/officeart/2005/8/layout/vList5"/>
    <dgm:cxn modelId="{C0AE35DE-2E85-4DD2-926F-3126D4D108FD}" srcId="{E21FCBC3-FF2F-407F-BD53-F2BA02050B62}" destId="{68208105-8CAE-42CB-9728-B79C53BA7F48}" srcOrd="2" destOrd="0" parTransId="{B79462BE-A379-4AD2-80E3-C8A0CCDDE001}" sibTransId="{D8ABFE0C-4370-4293-84E7-B5800D0E033F}"/>
    <dgm:cxn modelId="{087467EA-2D72-456B-847A-0C76F3D64185}" srcId="{68208105-8CAE-42CB-9728-B79C53BA7F48}" destId="{81322351-B645-4F7D-A410-1967167B71D1}" srcOrd="0" destOrd="0" parTransId="{415F6610-29C6-4C59-834F-827E4EC47B92}" sibTransId="{402E5C41-23BF-4D19-B17F-A3AD6EEF2237}"/>
    <dgm:cxn modelId="{79FE44FB-1634-420D-BD19-5E2439D7527D}" srcId="{214DC970-C9D1-449E-8123-2BD5F181A639}" destId="{93D8E88F-5790-43AB-96C5-6BD9F83A8754}" srcOrd="0" destOrd="0" parTransId="{528D1E12-9803-4878-8E42-A7C9F392A742}" sibTransId="{4E1C5CAB-77DE-4370-93DD-666B8707A8F7}"/>
    <dgm:cxn modelId="{61226A28-0AC4-412E-9372-09EFCEA887E6}" type="presParOf" srcId="{BBE97522-7769-4D33-9409-103B5AA98B39}" destId="{DA5FF655-3AFD-40A6-85FC-450BD9412B5B}" srcOrd="0" destOrd="0" presId="urn:microsoft.com/office/officeart/2005/8/layout/vList5"/>
    <dgm:cxn modelId="{6F8B4907-449C-4ACD-BF82-99C5278341B7}" type="presParOf" srcId="{DA5FF655-3AFD-40A6-85FC-450BD9412B5B}" destId="{C2D16F76-23DF-40D3-80EE-D1E329907EB5}" srcOrd="0" destOrd="0" presId="urn:microsoft.com/office/officeart/2005/8/layout/vList5"/>
    <dgm:cxn modelId="{F4AF0222-6708-4BCF-B81D-2C2BE389558D}" type="presParOf" srcId="{DA5FF655-3AFD-40A6-85FC-450BD9412B5B}" destId="{3A905A82-CAC7-474F-88D2-ABA9BD114995}" srcOrd="1" destOrd="0" presId="urn:microsoft.com/office/officeart/2005/8/layout/vList5"/>
    <dgm:cxn modelId="{C4ACD466-F582-4B04-B347-FA68BF94544C}" type="presParOf" srcId="{BBE97522-7769-4D33-9409-103B5AA98B39}" destId="{5D9FCA68-9E00-497B-AAB7-B16CB2BABA87}" srcOrd="1" destOrd="0" presId="urn:microsoft.com/office/officeart/2005/8/layout/vList5"/>
    <dgm:cxn modelId="{9ED25C4D-DC9F-44C5-AF7A-10182D66C2F5}" type="presParOf" srcId="{BBE97522-7769-4D33-9409-103B5AA98B39}" destId="{1784C341-ACE1-42D3-8AB4-28DD0ED18A67}" srcOrd="2" destOrd="0" presId="urn:microsoft.com/office/officeart/2005/8/layout/vList5"/>
    <dgm:cxn modelId="{0F4F777A-CA00-4948-AE50-AB2F938CF351}" type="presParOf" srcId="{1784C341-ACE1-42D3-8AB4-28DD0ED18A67}" destId="{F161EA95-C2D9-44DE-A42A-D7A18AE829AB}" srcOrd="0" destOrd="0" presId="urn:microsoft.com/office/officeart/2005/8/layout/vList5"/>
    <dgm:cxn modelId="{5A6EAB47-96FD-4FA8-9D33-8D56EE5BFFD1}" type="presParOf" srcId="{1784C341-ACE1-42D3-8AB4-28DD0ED18A67}" destId="{7A65E015-8BDD-4900-A179-F0D069BDBF33}" srcOrd="1" destOrd="0" presId="urn:microsoft.com/office/officeart/2005/8/layout/vList5"/>
    <dgm:cxn modelId="{B7CC1854-9AAB-40F2-A3CC-0908A9E386AA}" type="presParOf" srcId="{BBE97522-7769-4D33-9409-103B5AA98B39}" destId="{6EC063A0-F924-4D87-A8DD-10BD6D215970}" srcOrd="3" destOrd="0" presId="urn:microsoft.com/office/officeart/2005/8/layout/vList5"/>
    <dgm:cxn modelId="{9BB006DE-BE8F-4EDB-932D-B00E19609AA4}" type="presParOf" srcId="{BBE97522-7769-4D33-9409-103B5AA98B39}" destId="{91354196-BD8B-4858-B284-EFDFF8E3C1E5}" srcOrd="4" destOrd="0" presId="urn:microsoft.com/office/officeart/2005/8/layout/vList5"/>
    <dgm:cxn modelId="{D205FF67-1EB4-43CA-8B18-990F88EB166E}" type="presParOf" srcId="{91354196-BD8B-4858-B284-EFDFF8E3C1E5}" destId="{ED1A0DC1-2671-478F-9C6F-3B0361821CB2}" srcOrd="0" destOrd="0" presId="urn:microsoft.com/office/officeart/2005/8/layout/vList5"/>
    <dgm:cxn modelId="{7EC8ECE2-F7D9-4781-B9C1-0E64D5CB3CF5}" type="presParOf" srcId="{91354196-BD8B-4858-B284-EFDFF8E3C1E5}" destId="{4E7D0309-8A5C-4FB2-8138-6D7D91C8EE25}" srcOrd="1" destOrd="0" presId="urn:microsoft.com/office/officeart/2005/8/layout/vList5"/>
    <dgm:cxn modelId="{64BA3A3F-F7BA-4E2C-9E26-B3D534059020}" type="presParOf" srcId="{BBE97522-7769-4D33-9409-103B5AA98B39}" destId="{0F2F216A-8EED-40AF-A5A2-16900722331C}" srcOrd="5" destOrd="0" presId="urn:microsoft.com/office/officeart/2005/8/layout/vList5"/>
    <dgm:cxn modelId="{ACED85FA-0D9E-47BC-A443-81C8E1420077}" type="presParOf" srcId="{BBE97522-7769-4D33-9409-103B5AA98B39}" destId="{CA7FC391-DE00-4518-9217-51508C4D4C69}" srcOrd="6" destOrd="0" presId="urn:microsoft.com/office/officeart/2005/8/layout/vList5"/>
    <dgm:cxn modelId="{1B34022F-F2FF-4F65-9B40-EB35E90F85ED}" type="presParOf" srcId="{CA7FC391-DE00-4518-9217-51508C4D4C69}" destId="{C5DB7F79-47E1-4369-AC8B-300BEE8600B1}" srcOrd="0" destOrd="0" presId="urn:microsoft.com/office/officeart/2005/8/layout/vList5"/>
    <dgm:cxn modelId="{4B531BC7-E7C5-4938-8E9A-1966EBF3AB3E}" type="presParOf" srcId="{CA7FC391-DE00-4518-9217-51508C4D4C69}" destId="{A73F0AF4-ED99-47B4-BDDC-E93D9ED140C9}"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C1B8D3-F091-4165-9DE8-0602D3FDC5D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16B22C4F-97FC-462B-A8D3-ADCD872A8572}">
      <dgm:prSet phldrT="[Text]" custT="1"/>
      <dgm:spPr>
        <a:solidFill>
          <a:schemeClr val="accent2"/>
        </a:solidFill>
      </dgm:spPr>
      <dgm:t>
        <a:bodyPr/>
        <a:lstStyle/>
        <a:p>
          <a:pPr algn="l"/>
          <a:r>
            <a:rPr lang="en-US" sz="3200" b="1" dirty="0"/>
            <a:t>Src</a:t>
          </a:r>
          <a:endParaRPr lang="en-IN" sz="2400" dirty="0"/>
        </a:p>
      </dgm:t>
    </dgm:pt>
    <dgm:pt modelId="{E3A63541-AF87-4497-B026-48B861016AEF}" type="parTrans" cxnId="{7564C50E-7F9D-4CC0-B025-1EC4DC13BBE5}">
      <dgm:prSet/>
      <dgm:spPr/>
      <dgm:t>
        <a:bodyPr/>
        <a:lstStyle/>
        <a:p>
          <a:endParaRPr lang="en-IN"/>
        </a:p>
      </dgm:t>
    </dgm:pt>
    <dgm:pt modelId="{BBA9DDC9-B8E4-47D8-B188-CD042A768879}" type="sibTrans" cxnId="{7564C50E-7F9D-4CC0-B025-1EC4DC13BBE5}">
      <dgm:prSet/>
      <dgm:spPr/>
      <dgm:t>
        <a:bodyPr/>
        <a:lstStyle/>
        <a:p>
          <a:endParaRPr lang="en-IN"/>
        </a:p>
      </dgm:t>
    </dgm:pt>
    <dgm:pt modelId="{5A97A941-73F0-4BAD-A5FB-22BB9E3426EA}">
      <dgm:prSet phldrT="[Text]" custT="1"/>
      <dgm:spPr/>
      <dgm:t>
        <a:bodyPr/>
        <a:lstStyle/>
        <a:p>
          <a:pPr marL="228600" lvl="1" indent="-228600" algn="l" defTabSz="889000">
            <a:lnSpc>
              <a:spcPct val="90000"/>
            </a:lnSpc>
            <a:spcBef>
              <a:spcPct val="0"/>
            </a:spcBef>
            <a:spcAft>
              <a:spcPct val="15000"/>
            </a:spcAft>
            <a:buChar char="•"/>
          </a:pPr>
          <a:r>
            <a:rPr lang="en-US" sz="2800" kern="1200" dirty="0"/>
            <a:t>Specifies the URL of an image.</a:t>
          </a:r>
          <a:endParaRPr lang="en-IN" sz="2800" kern="1200" dirty="0">
            <a:solidFill>
              <a:prstClr val="black">
                <a:hueOff val="0"/>
                <a:satOff val="0"/>
                <a:lumOff val="0"/>
                <a:alphaOff val="0"/>
              </a:prstClr>
            </a:solidFill>
            <a:latin typeface="Calibri" panose="020F0502020204030204"/>
            <a:ea typeface="+mn-ea"/>
            <a:cs typeface="+mn-cs"/>
          </a:endParaRPr>
        </a:p>
      </dgm:t>
    </dgm:pt>
    <dgm:pt modelId="{606BC146-9896-465B-A4C4-FC59BEE52201}" type="parTrans" cxnId="{61487FBB-EEE0-4332-8D38-5B0574CA12D4}">
      <dgm:prSet/>
      <dgm:spPr/>
      <dgm:t>
        <a:bodyPr/>
        <a:lstStyle/>
        <a:p>
          <a:endParaRPr lang="en-IN"/>
        </a:p>
      </dgm:t>
    </dgm:pt>
    <dgm:pt modelId="{4D1016DE-1083-44DF-A92D-AA8405087F6F}" type="sibTrans" cxnId="{61487FBB-EEE0-4332-8D38-5B0574CA12D4}">
      <dgm:prSet/>
      <dgm:spPr/>
      <dgm:t>
        <a:bodyPr/>
        <a:lstStyle/>
        <a:p>
          <a:endParaRPr lang="en-IN"/>
        </a:p>
      </dgm:t>
    </dgm:pt>
    <dgm:pt modelId="{93110792-F551-49A8-9C2C-71F538110F3D}">
      <dgm:prSet phldrT="[Text]" custT="1"/>
      <dgm:spPr>
        <a:solidFill>
          <a:schemeClr val="accent3"/>
        </a:solidFill>
      </dgm:spPr>
      <dgm:t>
        <a:bodyPr/>
        <a:lstStyle/>
        <a:p>
          <a:pPr algn="l"/>
          <a:r>
            <a:rPr lang="en-US" sz="3200" b="1" dirty="0"/>
            <a:t>Alt</a:t>
          </a:r>
          <a:endParaRPr lang="en-IN" sz="3300" dirty="0"/>
        </a:p>
      </dgm:t>
    </dgm:pt>
    <dgm:pt modelId="{4D9254AB-F079-4499-B862-29A651993105}" type="parTrans" cxnId="{7D6E59BF-9358-41B7-ADAF-4EE9B42A778D}">
      <dgm:prSet/>
      <dgm:spPr/>
      <dgm:t>
        <a:bodyPr/>
        <a:lstStyle/>
        <a:p>
          <a:endParaRPr lang="en-IN"/>
        </a:p>
      </dgm:t>
    </dgm:pt>
    <dgm:pt modelId="{CEB86AF3-2172-4010-B55A-74422A629A8E}" type="sibTrans" cxnId="{7D6E59BF-9358-41B7-ADAF-4EE9B42A778D}">
      <dgm:prSet/>
      <dgm:spPr/>
      <dgm:t>
        <a:bodyPr/>
        <a:lstStyle/>
        <a:p>
          <a:endParaRPr lang="en-IN"/>
        </a:p>
      </dgm:t>
    </dgm:pt>
    <dgm:pt modelId="{57CAE047-7222-4965-AFB4-D84C3CA46E62}">
      <dgm:prSet phldrT="[Text]" custT="1"/>
      <dgm:spPr/>
      <dgm:t>
        <a:bodyPr/>
        <a:lstStyle/>
        <a:p>
          <a:pPr marL="228600" lvl="1" indent="-228600" algn="l" defTabSz="889000">
            <a:lnSpc>
              <a:spcPct val="90000"/>
            </a:lnSpc>
            <a:spcBef>
              <a:spcPct val="0"/>
            </a:spcBef>
            <a:spcAft>
              <a:spcPct val="15000"/>
            </a:spcAft>
            <a:buChar char="•"/>
          </a:pPr>
          <a:r>
            <a:rPr lang="en-US" sz="2800" kern="1200" dirty="0"/>
            <a:t>Specifies an</a:t>
          </a:r>
          <a:r>
            <a:rPr lang="en-US" sz="2800" kern="1200" baseline="0" dirty="0"/>
            <a:t> alternate text for image.</a:t>
          </a:r>
          <a:endParaRPr lang="en-IN" sz="2800" kern="1200" dirty="0">
            <a:solidFill>
              <a:prstClr val="black">
                <a:hueOff val="0"/>
                <a:satOff val="0"/>
                <a:lumOff val="0"/>
                <a:alphaOff val="0"/>
              </a:prstClr>
            </a:solidFill>
            <a:latin typeface="Calibri" panose="020F0502020204030204"/>
            <a:ea typeface="+mn-ea"/>
            <a:cs typeface="+mn-cs"/>
          </a:endParaRPr>
        </a:p>
      </dgm:t>
    </dgm:pt>
    <dgm:pt modelId="{EAED4728-BA4D-44F9-9E74-8D551DB5CC33}" type="parTrans" cxnId="{7CD7CBEE-EB93-42F2-85A5-3254F1D8FC1B}">
      <dgm:prSet/>
      <dgm:spPr/>
      <dgm:t>
        <a:bodyPr/>
        <a:lstStyle/>
        <a:p>
          <a:endParaRPr lang="en-IN"/>
        </a:p>
      </dgm:t>
    </dgm:pt>
    <dgm:pt modelId="{A556EB54-EE7A-40D8-8E39-91EDB37410D4}" type="sibTrans" cxnId="{7CD7CBEE-EB93-42F2-85A5-3254F1D8FC1B}">
      <dgm:prSet/>
      <dgm:spPr/>
      <dgm:t>
        <a:bodyPr/>
        <a:lstStyle/>
        <a:p>
          <a:endParaRPr lang="en-IN"/>
        </a:p>
      </dgm:t>
    </dgm:pt>
    <dgm:pt modelId="{EA820B97-3E87-4D30-B0D3-A6E432C5FC8C}">
      <dgm:prSet phldrT="[Text]" custT="1"/>
      <dgm:spPr>
        <a:solidFill>
          <a:schemeClr val="accent4"/>
        </a:solidFill>
      </dgm:spPr>
      <dgm:t>
        <a:bodyPr/>
        <a:lstStyle/>
        <a:p>
          <a:pPr algn="l"/>
          <a:r>
            <a:rPr lang="en-US" sz="3200" b="1" dirty="0"/>
            <a:t>Align</a:t>
          </a:r>
          <a:endParaRPr lang="en-IN" sz="4000" dirty="0"/>
        </a:p>
      </dgm:t>
    </dgm:pt>
    <dgm:pt modelId="{DF4E5CE3-6980-4B8A-A268-26E1343D8D84}" type="parTrans" cxnId="{232F2C65-E83D-4E92-8610-F3C88B530790}">
      <dgm:prSet/>
      <dgm:spPr/>
      <dgm:t>
        <a:bodyPr/>
        <a:lstStyle/>
        <a:p>
          <a:endParaRPr lang="en-IN"/>
        </a:p>
      </dgm:t>
    </dgm:pt>
    <dgm:pt modelId="{8576E309-D6E8-4CED-8AFB-DF2E7AFCA5D8}" type="sibTrans" cxnId="{232F2C65-E83D-4E92-8610-F3C88B530790}">
      <dgm:prSet/>
      <dgm:spPr/>
      <dgm:t>
        <a:bodyPr/>
        <a:lstStyle/>
        <a:p>
          <a:endParaRPr lang="en-IN"/>
        </a:p>
      </dgm:t>
    </dgm:pt>
    <dgm:pt modelId="{070D7409-5B79-470B-AA73-144DAE79E70A}">
      <dgm:prSet phldrT="[Text]" custT="1"/>
      <dgm:spPr/>
      <dgm:t>
        <a:bodyPr/>
        <a:lstStyle/>
        <a:p>
          <a:r>
            <a:rPr lang="en-US" sz="2000" kern="1200" dirty="0"/>
            <a:t>Specifies the alignment of an image according to surrounding</a:t>
          </a:r>
          <a:r>
            <a:rPr lang="en-US" sz="2000" kern="1200" baseline="0" dirty="0"/>
            <a:t> elements. </a:t>
          </a:r>
          <a:r>
            <a:rPr lang="en-IN" sz="2000" kern="1200" baseline="0" dirty="0"/>
            <a:t>Top,Bottom,Middle,Left,Right</a:t>
          </a:r>
          <a:endParaRPr lang="en-IN" sz="2000" kern="1200" dirty="0"/>
        </a:p>
      </dgm:t>
    </dgm:pt>
    <dgm:pt modelId="{1D34D91C-4628-46A4-B022-A630B9AC9C87}" type="parTrans" cxnId="{5CC23C7E-1A0B-43B6-A46B-55E10A9A5E13}">
      <dgm:prSet/>
      <dgm:spPr/>
      <dgm:t>
        <a:bodyPr/>
        <a:lstStyle/>
        <a:p>
          <a:endParaRPr lang="en-IN"/>
        </a:p>
      </dgm:t>
    </dgm:pt>
    <dgm:pt modelId="{9BA948A2-FFF9-4167-89A8-5A82E9B350EE}" type="sibTrans" cxnId="{5CC23C7E-1A0B-43B6-A46B-55E10A9A5E13}">
      <dgm:prSet/>
      <dgm:spPr/>
      <dgm:t>
        <a:bodyPr/>
        <a:lstStyle/>
        <a:p>
          <a:endParaRPr lang="en-IN"/>
        </a:p>
      </dgm:t>
    </dgm:pt>
    <dgm:pt modelId="{581EBA43-5425-4630-8214-A51DC905EDF0}">
      <dgm:prSet phldrT="[Text]" custT="1"/>
      <dgm:spPr>
        <a:solidFill>
          <a:schemeClr val="accent5"/>
        </a:solidFill>
      </dgm:spPr>
      <dgm:t>
        <a:bodyPr/>
        <a:lstStyle/>
        <a:p>
          <a:pPr algn="l"/>
          <a:r>
            <a:rPr lang="en-US" sz="3200" b="1" kern="1200" dirty="0"/>
            <a:t>Width</a:t>
          </a:r>
          <a:endParaRPr lang="en-IN" sz="3200" kern="1200" dirty="0"/>
        </a:p>
      </dgm:t>
    </dgm:pt>
    <dgm:pt modelId="{1525A559-E470-47D2-9AA2-93915F674568}" type="parTrans" cxnId="{7B17551C-9B0F-4436-9316-1E6C64F9FA68}">
      <dgm:prSet/>
      <dgm:spPr/>
      <dgm:t>
        <a:bodyPr/>
        <a:lstStyle/>
        <a:p>
          <a:endParaRPr lang="en-IN"/>
        </a:p>
      </dgm:t>
    </dgm:pt>
    <dgm:pt modelId="{5A05F10A-D09D-457A-8C1E-95AA542590E9}" type="sibTrans" cxnId="{7B17551C-9B0F-4436-9316-1E6C64F9FA68}">
      <dgm:prSet/>
      <dgm:spPr/>
      <dgm:t>
        <a:bodyPr/>
        <a:lstStyle/>
        <a:p>
          <a:endParaRPr lang="en-IN"/>
        </a:p>
      </dgm:t>
    </dgm:pt>
    <dgm:pt modelId="{612BEA9F-6120-4ACA-9269-B3CA6528D22A}">
      <dgm:prSet phldrT="[Text]" custT="1"/>
      <dgm:spPr>
        <a:solidFill>
          <a:schemeClr val="accent6"/>
        </a:solidFill>
      </dgm:spPr>
      <dgm:t>
        <a:bodyPr/>
        <a:lstStyle/>
        <a:p>
          <a:pPr algn="l"/>
          <a:r>
            <a:rPr lang="en-US" sz="3200" b="1" kern="1200" dirty="0"/>
            <a:t>Height</a:t>
          </a:r>
          <a:endParaRPr lang="en-IN" sz="3200" kern="1200" dirty="0"/>
        </a:p>
      </dgm:t>
    </dgm:pt>
    <dgm:pt modelId="{02071079-0CBC-4490-ADAE-E98D63FBAC61}" type="parTrans" cxnId="{F4A4222A-BFEE-4569-BB45-86728C17056D}">
      <dgm:prSet/>
      <dgm:spPr/>
      <dgm:t>
        <a:bodyPr/>
        <a:lstStyle/>
        <a:p>
          <a:endParaRPr lang="en-IN"/>
        </a:p>
      </dgm:t>
    </dgm:pt>
    <dgm:pt modelId="{DE6EBFEE-7B03-4086-8093-04B5E7F0D2BA}" type="sibTrans" cxnId="{F4A4222A-BFEE-4569-BB45-86728C17056D}">
      <dgm:prSet/>
      <dgm:spPr/>
      <dgm:t>
        <a:bodyPr/>
        <a:lstStyle/>
        <a:p>
          <a:endParaRPr lang="en-IN"/>
        </a:p>
      </dgm:t>
    </dgm:pt>
    <dgm:pt modelId="{1FD30298-FE1D-42D6-9711-31C4AEE45F9D}">
      <dgm:prSet phldrT="[Text]" custT="1"/>
      <dgm:spPr/>
      <dgm:t>
        <a:bodyPr/>
        <a:lstStyle/>
        <a:p>
          <a:r>
            <a:rPr lang="en-US" sz="2800" kern="1200" dirty="0"/>
            <a:t>Specifies</a:t>
          </a:r>
          <a:r>
            <a:rPr lang="en-US" sz="2800" kern="1200" baseline="0" dirty="0"/>
            <a:t> </a:t>
          </a:r>
          <a:r>
            <a:rPr lang="en-US" sz="2800" kern="1200" dirty="0"/>
            <a:t>the height of an image.</a:t>
          </a:r>
          <a:endParaRPr lang="en-IN" sz="2800" kern="1200" dirty="0"/>
        </a:p>
      </dgm:t>
    </dgm:pt>
    <dgm:pt modelId="{03E5150E-3A48-43D1-8EB7-300FA2385E6A}" type="parTrans" cxnId="{756602F4-5963-44CB-915A-9BEB8F7B8CC5}">
      <dgm:prSet/>
      <dgm:spPr/>
      <dgm:t>
        <a:bodyPr/>
        <a:lstStyle/>
        <a:p>
          <a:endParaRPr lang="en-IN"/>
        </a:p>
      </dgm:t>
    </dgm:pt>
    <dgm:pt modelId="{18A38930-4F51-47C8-944C-05908126AA5B}" type="sibTrans" cxnId="{756602F4-5963-44CB-915A-9BEB8F7B8CC5}">
      <dgm:prSet/>
      <dgm:spPr/>
      <dgm:t>
        <a:bodyPr/>
        <a:lstStyle/>
        <a:p>
          <a:endParaRPr lang="en-IN"/>
        </a:p>
      </dgm:t>
    </dgm:pt>
    <dgm:pt modelId="{5E53C01E-8607-4FCA-BBAA-7E6D548BEE24}">
      <dgm:prSet phldrT="[Text]" custT="1"/>
      <dgm:spPr/>
      <dgm:t>
        <a:bodyPr/>
        <a:lstStyle/>
        <a:p>
          <a:r>
            <a:rPr lang="en-US" sz="2800" kern="1200" dirty="0"/>
            <a:t>Specifies</a:t>
          </a:r>
          <a:r>
            <a:rPr lang="en-US" sz="2800" kern="1200" baseline="0" dirty="0"/>
            <a:t> the width of an image.</a:t>
          </a:r>
          <a:endParaRPr lang="en-IN" sz="2800" kern="1200" dirty="0"/>
        </a:p>
      </dgm:t>
    </dgm:pt>
    <dgm:pt modelId="{ABD8B7E2-F964-4519-BBAB-8C547B015041}" type="parTrans" cxnId="{292438E5-9DD6-49F1-BA55-385E8329DC71}">
      <dgm:prSet/>
      <dgm:spPr/>
      <dgm:t>
        <a:bodyPr/>
        <a:lstStyle/>
        <a:p>
          <a:endParaRPr lang="en-IN"/>
        </a:p>
      </dgm:t>
    </dgm:pt>
    <dgm:pt modelId="{18453E25-0690-4288-9BE1-77758DEC486F}" type="sibTrans" cxnId="{292438E5-9DD6-49F1-BA55-385E8329DC71}">
      <dgm:prSet/>
      <dgm:spPr/>
      <dgm:t>
        <a:bodyPr/>
        <a:lstStyle/>
        <a:p>
          <a:endParaRPr lang="en-IN"/>
        </a:p>
      </dgm:t>
    </dgm:pt>
    <dgm:pt modelId="{F47E28C3-42C5-498B-8E4B-F2C6008C1351}" type="pres">
      <dgm:prSet presAssocID="{3EC1B8D3-F091-4165-9DE8-0602D3FDC5D2}" presName="Name0" presStyleCnt="0">
        <dgm:presLayoutVars>
          <dgm:dir/>
          <dgm:animLvl val="lvl"/>
          <dgm:resizeHandles val="exact"/>
        </dgm:presLayoutVars>
      </dgm:prSet>
      <dgm:spPr/>
    </dgm:pt>
    <dgm:pt modelId="{4D2ABB30-EA93-4912-8C24-1C06050820A8}" type="pres">
      <dgm:prSet presAssocID="{16B22C4F-97FC-462B-A8D3-ADCD872A8572}" presName="linNode" presStyleCnt="0"/>
      <dgm:spPr/>
    </dgm:pt>
    <dgm:pt modelId="{BF627B94-49F2-495E-9DED-C9CAC4C402A5}" type="pres">
      <dgm:prSet presAssocID="{16B22C4F-97FC-462B-A8D3-ADCD872A8572}" presName="parentText" presStyleLbl="node1" presStyleIdx="0" presStyleCnt="5" custScaleX="77231">
        <dgm:presLayoutVars>
          <dgm:chMax val="1"/>
          <dgm:bulletEnabled val="1"/>
        </dgm:presLayoutVars>
      </dgm:prSet>
      <dgm:spPr/>
    </dgm:pt>
    <dgm:pt modelId="{E047A249-9F14-4C50-8FFA-054C242CE19A}" type="pres">
      <dgm:prSet presAssocID="{16B22C4F-97FC-462B-A8D3-ADCD872A8572}" presName="descendantText" presStyleLbl="alignAccFollowNode1" presStyleIdx="0" presStyleCnt="5">
        <dgm:presLayoutVars>
          <dgm:bulletEnabled val="1"/>
        </dgm:presLayoutVars>
      </dgm:prSet>
      <dgm:spPr/>
    </dgm:pt>
    <dgm:pt modelId="{32BE54BA-C4B5-497A-8F40-4177EC992EC5}" type="pres">
      <dgm:prSet presAssocID="{BBA9DDC9-B8E4-47D8-B188-CD042A768879}" presName="sp" presStyleCnt="0"/>
      <dgm:spPr/>
    </dgm:pt>
    <dgm:pt modelId="{73E2E197-7728-4B4A-8064-9578B368B047}" type="pres">
      <dgm:prSet presAssocID="{93110792-F551-49A8-9C2C-71F538110F3D}" presName="linNode" presStyleCnt="0"/>
      <dgm:spPr/>
    </dgm:pt>
    <dgm:pt modelId="{285A3B77-9BEE-4D02-9094-D769DF1BCED4}" type="pres">
      <dgm:prSet presAssocID="{93110792-F551-49A8-9C2C-71F538110F3D}" presName="parentText" presStyleLbl="node1" presStyleIdx="1" presStyleCnt="5" custScaleX="77231">
        <dgm:presLayoutVars>
          <dgm:chMax val="1"/>
          <dgm:bulletEnabled val="1"/>
        </dgm:presLayoutVars>
      </dgm:prSet>
      <dgm:spPr/>
    </dgm:pt>
    <dgm:pt modelId="{ADA0FC95-F802-406C-9398-ADB9C92B5D29}" type="pres">
      <dgm:prSet presAssocID="{93110792-F551-49A8-9C2C-71F538110F3D}" presName="descendantText" presStyleLbl="alignAccFollowNode1" presStyleIdx="1" presStyleCnt="5">
        <dgm:presLayoutVars>
          <dgm:bulletEnabled val="1"/>
        </dgm:presLayoutVars>
      </dgm:prSet>
      <dgm:spPr/>
    </dgm:pt>
    <dgm:pt modelId="{B4838A6F-3ACF-4E24-8E50-BFF783A49DCC}" type="pres">
      <dgm:prSet presAssocID="{CEB86AF3-2172-4010-B55A-74422A629A8E}" presName="sp" presStyleCnt="0"/>
      <dgm:spPr/>
    </dgm:pt>
    <dgm:pt modelId="{8DE74C69-181C-4D5C-BEE8-B7FE6C52F526}" type="pres">
      <dgm:prSet presAssocID="{EA820B97-3E87-4D30-B0D3-A6E432C5FC8C}" presName="linNode" presStyleCnt="0"/>
      <dgm:spPr/>
    </dgm:pt>
    <dgm:pt modelId="{14C9AD70-5E35-4224-9A42-B8B892D8BA31}" type="pres">
      <dgm:prSet presAssocID="{EA820B97-3E87-4D30-B0D3-A6E432C5FC8C}" presName="parentText" presStyleLbl="node1" presStyleIdx="2" presStyleCnt="5" custScaleX="77231">
        <dgm:presLayoutVars>
          <dgm:chMax val="1"/>
          <dgm:bulletEnabled val="1"/>
        </dgm:presLayoutVars>
      </dgm:prSet>
      <dgm:spPr/>
    </dgm:pt>
    <dgm:pt modelId="{895C6774-D9CE-457E-8617-8C1C8DBF6E1B}" type="pres">
      <dgm:prSet presAssocID="{EA820B97-3E87-4D30-B0D3-A6E432C5FC8C}" presName="descendantText" presStyleLbl="alignAccFollowNode1" presStyleIdx="2" presStyleCnt="5">
        <dgm:presLayoutVars>
          <dgm:bulletEnabled val="1"/>
        </dgm:presLayoutVars>
      </dgm:prSet>
      <dgm:spPr/>
    </dgm:pt>
    <dgm:pt modelId="{A5D2D5C6-0B27-4E63-9F9F-75C94FA85EF7}" type="pres">
      <dgm:prSet presAssocID="{8576E309-D6E8-4CED-8AFB-DF2E7AFCA5D8}" presName="sp" presStyleCnt="0"/>
      <dgm:spPr/>
    </dgm:pt>
    <dgm:pt modelId="{B1ED9C1D-6DEF-45DB-8B32-EB660B245060}" type="pres">
      <dgm:prSet presAssocID="{581EBA43-5425-4630-8214-A51DC905EDF0}" presName="linNode" presStyleCnt="0"/>
      <dgm:spPr/>
    </dgm:pt>
    <dgm:pt modelId="{2AEAA97D-8EB5-4932-BDEC-E37A8A174430}" type="pres">
      <dgm:prSet presAssocID="{581EBA43-5425-4630-8214-A51DC905EDF0}" presName="parentText" presStyleLbl="node1" presStyleIdx="3" presStyleCnt="5" custScaleX="77231">
        <dgm:presLayoutVars>
          <dgm:chMax val="1"/>
          <dgm:bulletEnabled val="1"/>
        </dgm:presLayoutVars>
      </dgm:prSet>
      <dgm:spPr/>
    </dgm:pt>
    <dgm:pt modelId="{6FD7484E-A688-4C5D-836D-471B3B382038}" type="pres">
      <dgm:prSet presAssocID="{581EBA43-5425-4630-8214-A51DC905EDF0}" presName="descendantText" presStyleLbl="alignAccFollowNode1" presStyleIdx="3" presStyleCnt="5">
        <dgm:presLayoutVars>
          <dgm:bulletEnabled val="1"/>
        </dgm:presLayoutVars>
      </dgm:prSet>
      <dgm:spPr/>
    </dgm:pt>
    <dgm:pt modelId="{8F2D20B0-3D05-4BD1-AA4B-72D00D9D7EE3}" type="pres">
      <dgm:prSet presAssocID="{5A05F10A-D09D-457A-8C1E-95AA542590E9}" presName="sp" presStyleCnt="0"/>
      <dgm:spPr/>
    </dgm:pt>
    <dgm:pt modelId="{DE9BD9DE-F8BC-47C1-A32A-3D0013BE3F11}" type="pres">
      <dgm:prSet presAssocID="{612BEA9F-6120-4ACA-9269-B3CA6528D22A}" presName="linNode" presStyleCnt="0"/>
      <dgm:spPr/>
    </dgm:pt>
    <dgm:pt modelId="{A7486966-C3E9-4ACB-BB76-9A001E8F5102}" type="pres">
      <dgm:prSet presAssocID="{612BEA9F-6120-4ACA-9269-B3CA6528D22A}" presName="parentText" presStyleLbl="node1" presStyleIdx="4" presStyleCnt="5" custScaleX="77231">
        <dgm:presLayoutVars>
          <dgm:chMax val="1"/>
          <dgm:bulletEnabled val="1"/>
        </dgm:presLayoutVars>
      </dgm:prSet>
      <dgm:spPr/>
    </dgm:pt>
    <dgm:pt modelId="{41D123AA-DC3F-4116-B3CA-744441047A09}" type="pres">
      <dgm:prSet presAssocID="{612BEA9F-6120-4ACA-9269-B3CA6528D22A}" presName="descendantText" presStyleLbl="alignAccFollowNode1" presStyleIdx="4" presStyleCnt="5">
        <dgm:presLayoutVars>
          <dgm:bulletEnabled val="1"/>
        </dgm:presLayoutVars>
      </dgm:prSet>
      <dgm:spPr/>
    </dgm:pt>
  </dgm:ptLst>
  <dgm:cxnLst>
    <dgm:cxn modelId="{9D219A05-6A9C-4C2C-A5B7-B843E85E6D68}" type="presOf" srcId="{5A97A941-73F0-4BAD-A5FB-22BB9E3426EA}" destId="{E047A249-9F14-4C50-8FFA-054C242CE19A}" srcOrd="0" destOrd="0" presId="urn:microsoft.com/office/officeart/2005/8/layout/vList5"/>
    <dgm:cxn modelId="{5C68E307-E538-426E-9C62-8C8EA87F32E8}" type="presOf" srcId="{612BEA9F-6120-4ACA-9269-B3CA6528D22A}" destId="{A7486966-C3E9-4ACB-BB76-9A001E8F5102}" srcOrd="0" destOrd="0" presId="urn:microsoft.com/office/officeart/2005/8/layout/vList5"/>
    <dgm:cxn modelId="{B864500B-8477-4D69-836F-584FCF1AB245}" type="presOf" srcId="{070D7409-5B79-470B-AA73-144DAE79E70A}" destId="{895C6774-D9CE-457E-8617-8C1C8DBF6E1B}" srcOrd="0" destOrd="0" presId="urn:microsoft.com/office/officeart/2005/8/layout/vList5"/>
    <dgm:cxn modelId="{7564C50E-7F9D-4CC0-B025-1EC4DC13BBE5}" srcId="{3EC1B8D3-F091-4165-9DE8-0602D3FDC5D2}" destId="{16B22C4F-97FC-462B-A8D3-ADCD872A8572}" srcOrd="0" destOrd="0" parTransId="{E3A63541-AF87-4497-B026-48B861016AEF}" sibTransId="{BBA9DDC9-B8E4-47D8-B188-CD042A768879}"/>
    <dgm:cxn modelId="{7B17551C-9B0F-4436-9316-1E6C64F9FA68}" srcId="{3EC1B8D3-F091-4165-9DE8-0602D3FDC5D2}" destId="{581EBA43-5425-4630-8214-A51DC905EDF0}" srcOrd="3" destOrd="0" parTransId="{1525A559-E470-47D2-9AA2-93915F674568}" sibTransId="{5A05F10A-D09D-457A-8C1E-95AA542590E9}"/>
    <dgm:cxn modelId="{4DAFC428-7A90-4919-9570-471092FFC378}" type="presOf" srcId="{5E53C01E-8607-4FCA-BBAA-7E6D548BEE24}" destId="{6FD7484E-A688-4C5D-836D-471B3B382038}" srcOrd="0" destOrd="0" presId="urn:microsoft.com/office/officeart/2005/8/layout/vList5"/>
    <dgm:cxn modelId="{F4A4222A-BFEE-4569-BB45-86728C17056D}" srcId="{3EC1B8D3-F091-4165-9DE8-0602D3FDC5D2}" destId="{612BEA9F-6120-4ACA-9269-B3CA6528D22A}" srcOrd="4" destOrd="0" parTransId="{02071079-0CBC-4490-ADAE-E98D63FBAC61}" sibTransId="{DE6EBFEE-7B03-4086-8093-04B5E7F0D2BA}"/>
    <dgm:cxn modelId="{E2A97E3F-F95D-4922-9A9C-DFD0C22CD226}" type="presOf" srcId="{581EBA43-5425-4630-8214-A51DC905EDF0}" destId="{2AEAA97D-8EB5-4932-BDEC-E37A8A174430}" srcOrd="0" destOrd="0" presId="urn:microsoft.com/office/officeart/2005/8/layout/vList5"/>
    <dgm:cxn modelId="{232F2C65-E83D-4E92-8610-F3C88B530790}" srcId="{3EC1B8D3-F091-4165-9DE8-0602D3FDC5D2}" destId="{EA820B97-3E87-4D30-B0D3-A6E432C5FC8C}" srcOrd="2" destOrd="0" parTransId="{DF4E5CE3-6980-4B8A-A268-26E1343D8D84}" sibTransId="{8576E309-D6E8-4CED-8AFB-DF2E7AFCA5D8}"/>
    <dgm:cxn modelId="{55D0A450-25F3-447A-9D2D-3C2AD5C70878}" type="presOf" srcId="{57CAE047-7222-4965-AFB4-D84C3CA46E62}" destId="{ADA0FC95-F802-406C-9398-ADB9C92B5D29}" srcOrd="0" destOrd="0" presId="urn:microsoft.com/office/officeart/2005/8/layout/vList5"/>
    <dgm:cxn modelId="{3F747051-156F-44BA-B49C-5E07DCE66116}" type="presOf" srcId="{93110792-F551-49A8-9C2C-71F538110F3D}" destId="{285A3B77-9BEE-4D02-9094-D769DF1BCED4}" srcOrd="0" destOrd="0" presId="urn:microsoft.com/office/officeart/2005/8/layout/vList5"/>
    <dgm:cxn modelId="{5CC23C7E-1A0B-43B6-A46B-55E10A9A5E13}" srcId="{EA820B97-3E87-4D30-B0D3-A6E432C5FC8C}" destId="{070D7409-5B79-470B-AA73-144DAE79E70A}" srcOrd="0" destOrd="0" parTransId="{1D34D91C-4628-46A4-B022-A630B9AC9C87}" sibTransId="{9BA948A2-FFF9-4167-89A8-5A82E9B350EE}"/>
    <dgm:cxn modelId="{61487FBB-EEE0-4332-8D38-5B0574CA12D4}" srcId="{16B22C4F-97FC-462B-A8D3-ADCD872A8572}" destId="{5A97A941-73F0-4BAD-A5FB-22BB9E3426EA}" srcOrd="0" destOrd="0" parTransId="{606BC146-9896-465B-A4C4-FC59BEE52201}" sibTransId="{4D1016DE-1083-44DF-A92D-AA8405087F6F}"/>
    <dgm:cxn modelId="{7D6E59BF-9358-41B7-ADAF-4EE9B42A778D}" srcId="{3EC1B8D3-F091-4165-9DE8-0602D3FDC5D2}" destId="{93110792-F551-49A8-9C2C-71F538110F3D}" srcOrd="1" destOrd="0" parTransId="{4D9254AB-F079-4499-B862-29A651993105}" sibTransId="{CEB86AF3-2172-4010-B55A-74422A629A8E}"/>
    <dgm:cxn modelId="{FDC3A1C2-70C5-4390-A739-CFC9E614DEFB}" type="presOf" srcId="{EA820B97-3E87-4D30-B0D3-A6E432C5FC8C}" destId="{14C9AD70-5E35-4224-9A42-B8B892D8BA31}" srcOrd="0" destOrd="0" presId="urn:microsoft.com/office/officeart/2005/8/layout/vList5"/>
    <dgm:cxn modelId="{90BDA9D5-3C04-493B-BEC9-C5CDB734D080}" type="presOf" srcId="{1FD30298-FE1D-42D6-9711-31C4AEE45F9D}" destId="{41D123AA-DC3F-4116-B3CA-744441047A09}" srcOrd="0" destOrd="0" presId="urn:microsoft.com/office/officeart/2005/8/layout/vList5"/>
    <dgm:cxn modelId="{F2C1BADE-FE23-4E98-8286-4F342A99FA45}" type="presOf" srcId="{16B22C4F-97FC-462B-A8D3-ADCD872A8572}" destId="{BF627B94-49F2-495E-9DED-C9CAC4C402A5}" srcOrd="0" destOrd="0" presId="urn:microsoft.com/office/officeart/2005/8/layout/vList5"/>
    <dgm:cxn modelId="{A9598FE3-E401-435C-AD21-FF81187275F4}" type="presOf" srcId="{3EC1B8D3-F091-4165-9DE8-0602D3FDC5D2}" destId="{F47E28C3-42C5-498B-8E4B-F2C6008C1351}" srcOrd="0" destOrd="0" presId="urn:microsoft.com/office/officeart/2005/8/layout/vList5"/>
    <dgm:cxn modelId="{292438E5-9DD6-49F1-BA55-385E8329DC71}" srcId="{581EBA43-5425-4630-8214-A51DC905EDF0}" destId="{5E53C01E-8607-4FCA-BBAA-7E6D548BEE24}" srcOrd="0" destOrd="0" parTransId="{ABD8B7E2-F964-4519-BBAB-8C547B015041}" sibTransId="{18453E25-0690-4288-9BE1-77758DEC486F}"/>
    <dgm:cxn modelId="{7CD7CBEE-EB93-42F2-85A5-3254F1D8FC1B}" srcId="{93110792-F551-49A8-9C2C-71F538110F3D}" destId="{57CAE047-7222-4965-AFB4-D84C3CA46E62}" srcOrd="0" destOrd="0" parTransId="{EAED4728-BA4D-44F9-9E74-8D551DB5CC33}" sibTransId="{A556EB54-EE7A-40D8-8E39-91EDB37410D4}"/>
    <dgm:cxn modelId="{756602F4-5963-44CB-915A-9BEB8F7B8CC5}" srcId="{612BEA9F-6120-4ACA-9269-B3CA6528D22A}" destId="{1FD30298-FE1D-42D6-9711-31C4AEE45F9D}" srcOrd="0" destOrd="0" parTransId="{03E5150E-3A48-43D1-8EB7-300FA2385E6A}" sibTransId="{18A38930-4F51-47C8-944C-05908126AA5B}"/>
    <dgm:cxn modelId="{17C517FD-31A4-494D-B1C2-4466910EE8F9}" type="presParOf" srcId="{F47E28C3-42C5-498B-8E4B-F2C6008C1351}" destId="{4D2ABB30-EA93-4912-8C24-1C06050820A8}" srcOrd="0" destOrd="0" presId="urn:microsoft.com/office/officeart/2005/8/layout/vList5"/>
    <dgm:cxn modelId="{42EDE152-1F4E-43B2-B72E-EF34390E082B}" type="presParOf" srcId="{4D2ABB30-EA93-4912-8C24-1C06050820A8}" destId="{BF627B94-49F2-495E-9DED-C9CAC4C402A5}" srcOrd="0" destOrd="0" presId="urn:microsoft.com/office/officeart/2005/8/layout/vList5"/>
    <dgm:cxn modelId="{1482EDEE-2F8C-49DD-A266-6210A508FACF}" type="presParOf" srcId="{4D2ABB30-EA93-4912-8C24-1C06050820A8}" destId="{E047A249-9F14-4C50-8FFA-054C242CE19A}" srcOrd="1" destOrd="0" presId="urn:microsoft.com/office/officeart/2005/8/layout/vList5"/>
    <dgm:cxn modelId="{6159E89D-E1CD-43E2-8DFA-615A94D23C6D}" type="presParOf" srcId="{F47E28C3-42C5-498B-8E4B-F2C6008C1351}" destId="{32BE54BA-C4B5-497A-8F40-4177EC992EC5}" srcOrd="1" destOrd="0" presId="urn:microsoft.com/office/officeart/2005/8/layout/vList5"/>
    <dgm:cxn modelId="{FB0093A7-22C7-4F64-8F01-9DA2637703A7}" type="presParOf" srcId="{F47E28C3-42C5-498B-8E4B-F2C6008C1351}" destId="{73E2E197-7728-4B4A-8064-9578B368B047}" srcOrd="2" destOrd="0" presId="urn:microsoft.com/office/officeart/2005/8/layout/vList5"/>
    <dgm:cxn modelId="{F94F07FA-750E-493A-8BE8-BD5117E73E80}" type="presParOf" srcId="{73E2E197-7728-4B4A-8064-9578B368B047}" destId="{285A3B77-9BEE-4D02-9094-D769DF1BCED4}" srcOrd="0" destOrd="0" presId="urn:microsoft.com/office/officeart/2005/8/layout/vList5"/>
    <dgm:cxn modelId="{D2A2E7C2-11E9-4483-BCE0-196B4B28C553}" type="presParOf" srcId="{73E2E197-7728-4B4A-8064-9578B368B047}" destId="{ADA0FC95-F802-406C-9398-ADB9C92B5D29}" srcOrd="1" destOrd="0" presId="urn:microsoft.com/office/officeart/2005/8/layout/vList5"/>
    <dgm:cxn modelId="{23102D13-9FA6-4A1E-984F-8FB72E8F9D52}" type="presParOf" srcId="{F47E28C3-42C5-498B-8E4B-F2C6008C1351}" destId="{B4838A6F-3ACF-4E24-8E50-BFF783A49DCC}" srcOrd="3" destOrd="0" presId="urn:microsoft.com/office/officeart/2005/8/layout/vList5"/>
    <dgm:cxn modelId="{04C7998F-F3FB-468A-B8B5-D1D4D88F84B2}" type="presParOf" srcId="{F47E28C3-42C5-498B-8E4B-F2C6008C1351}" destId="{8DE74C69-181C-4D5C-BEE8-B7FE6C52F526}" srcOrd="4" destOrd="0" presId="urn:microsoft.com/office/officeart/2005/8/layout/vList5"/>
    <dgm:cxn modelId="{B231E222-D2AE-4A56-8B7B-1FEEBD10FD4B}" type="presParOf" srcId="{8DE74C69-181C-4D5C-BEE8-B7FE6C52F526}" destId="{14C9AD70-5E35-4224-9A42-B8B892D8BA31}" srcOrd="0" destOrd="0" presId="urn:microsoft.com/office/officeart/2005/8/layout/vList5"/>
    <dgm:cxn modelId="{284E9B2B-1886-41F0-AA4B-4120031C9796}" type="presParOf" srcId="{8DE74C69-181C-4D5C-BEE8-B7FE6C52F526}" destId="{895C6774-D9CE-457E-8617-8C1C8DBF6E1B}" srcOrd="1" destOrd="0" presId="urn:microsoft.com/office/officeart/2005/8/layout/vList5"/>
    <dgm:cxn modelId="{637A0871-14F2-4E9D-9EEB-0DA2A81FA573}" type="presParOf" srcId="{F47E28C3-42C5-498B-8E4B-F2C6008C1351}" destId="{A5D2D5C6-0B27-4E63-9F9F-75C94FA85EF7}" srcOrd="5" destOrd="0" presId="urn:microsoft.com/office/officeart/2005/8/layout/vList5"/>
    <dgm:cxn modelId="{0C73F6A9-CFDC-4895-9F4E-A8092E7553BC}" type="presParOf" srcId="{F47E28C3-42C5-498B-8E4B-F2C6008C1351}" destId="{B1ED9C1D-6DEF-45DB-8B32-EB660B245060}" srcOrd="6" destOrd="0" presId="urn:microsoft.com/office/officeart/2005/8/layout/vList5"/>
    <dgm:cxn modelId="{4A1361F2-C167-4E9D-886D-7294B51865AA}" type="presParOf" srcId="{B1ED9C1D-6DEF-45DB-8B32-EB660B245060}" destId="{2AEAA97D-8EB5-4932-BDEC-E37A8A174430}" srcOrd="0" destOrd="0" presId="urn:microsoft.com/office/officeart/2005/8/layout/vList5"/>
    <dgm:cxn modelId="{A80F5BDD-DD36-41F8-AFE9-855D5EB37343}" type="presParOf" srcId="{B1ED9C1D-6DEF-45DB-8B32-EB660B245060}" destId="{6FD7484E-A688-4C5D-836D-471B3B382038}" srcOrd="1" destOrd="0" presId="urn:microsoft.com/office/officeart/2005/8/layout/vList5"/>
    <dgm:cxn modelId="{01036D52-32A7-476D-8BA4-164AD17985BE}" type="presParOf" srcId="{F47E28C3-42C5-498B-8E4B-F2C6008C1351}" destId="{8F2D20B0-3D05-4BD1-AA4B-72D00D9D7EE3}" srcOrd="7" destOrd="0" presId="urn:microsoft.com/office/officeart/2005/8/layout/vList5"/>
    <dgm:cxn modelId="{006D719F-DAFE-4BD1-86BB-642E05E0DD4B}" type="presParOf" srcId="{F47E28C3-42C5-498B-8E4B-F2C6008C1351}" destId="{DE9BD9DE-F8BC-47C1-A32A-3D0013BE3F11}" srcOrd="8" destOrd="0" presId="urn:microsoft.com/office/officeart/2005/8/layout/vList5"/>
    <dgm:cxn modelId="{23BFE830-D03A-4A77-9BC3-F6DF88447C48}" type="presParOf" srcId="{DE9BD9DE-F8BC-47C1-A32A-3D0013BE3F11}" destId="{A7486966-C3E9-4ACB-BB76-9A001E8F5102}" srcOrd="0" destOrd="0" presId="urn:microsoft.com/office/officeart/2005/8/layout/vList5"/>
    <dgm:cxn modelId="{1BA9D659-D548-4047-9EE3-1B9686172D97}" type="presParOf" srcId="{DE9BD9DE-F8BC-47C1-A32A-3D0013BE3F11}" destId="{41D123AA-DC3F-4116-B3CA-744441047A09}"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1B8D3-F091-4165-9DE8-0602D3FDC5D2}"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16B22C4F-97FC-462B-A8D3-ADCD872A8572}">
      <dgm:prSet phldrT="[Text]" custT="1"/>
      <dgm:spPr/>
      <dgm:t>
        <a:bodyPr/>
        <a:lstStyle/>
        <a:p>
          <a:pPr algn="l"/>
          <a:r>
            <a:rPr lang="en-US" sz="3200" dirty="0"/>
            <a:t>Align</a:t>
          </a:r>
          <a:endParaRPr lang="en-IN" sz="2400" dirty="0"/>
        </a:p>
      </dgm:t>
    </dgm:pt>
    <dgm:pt modelId="{E3A63541-AF87-4497-B026-48B861016AEF}" type="parTrans" cxnId="{7564C50E-7F9D-4CC0-B025-1EC4DC13BBE5}">
      <dgm:prSet/>
      <dgm:spPr/>
      <dgm:t>
        <a:bodyPr/>
        <a:lstStyle/>
        <a:p>
          <a:endParaRPr lang="en-IN"/>
        </a:p>
      </dgm:t>
    </dgm:pt>
    <dgm:pt modelId="{BBA9DDC9-B8E4-47D8-B188-CD042A768879}" type="sibTrans" cxnId="{7564C50E-7F9D-4CC0-B025-1EC4DC13BBE5}">
      <dgm:prSet/>
      <dgm:spPr/>
      <dgm:t>
        <a:bodyPr/>
        <a:lstStyle/>
        <a:p>
          <a:endParaRPr lang="en-IN"/>
        </a:p>
      </dgm:t>
    </dgm:pt>
    <dgm:pt modelId="{5A97A941-73F0-4BAD-A5FB-22BB9E3426EA}">
      <dgm:prSet phldrT="[Text]" custT="1"/>
      <dgm:spPr/>
      <dgm:t>
        <a:bodyPr/>
        <a:lstStyle/>
        <a:p>
          <a:pPr marL="228600" lvl="1" indent="-228600" algn="l" defTabSz="889000">
            <a:lnSpc>
              <a:spcPct val="90000"/>
            </a:lnSpc>
            <a:spcBef>
              <a:spcPct val="0"/>
            </a:spcBef>
            <a:spcAft>
              <a:spcPct val="15000"/>
            </a:spcAft>
            <a:buChar char="•"/>
          </a:pPr>
          <a:r>
            <a:rPr lang="en-US" sz="2800" kern="1200" dirty="0">
              <a:latin typeface="Calibri" panose="020F0502020204030204"/>
              <a:ea typeface="+mn-ea"/>
              <a:cs typeface="+mn-cs"/>
            </a:rPr>
            <a:t>Left, Center ,Right,</a:t>
          </a:r>
          <a:endParaRPr lang="en-IN" sz="2800" kern="1200" dirty="0">
            <a:latin typeface="Calibri" panose="020F0502020204030204"/>
            <a:ea typeface="+mn-ea"/>
            <a:cs typeface="+mn-cs"/>
          </a:endParaRPr>
        </a:p>
      </dgm:t>
    </dgm:pt>
    <dgm:pt modelId="{606BC146-9896-465B-A4C4-FC59BEE52201}" type="parTrans" cxnId="{61487FBB-EEE0-4332-8D38-5B0574CA12D4}">
      <dgm:prSet/>
      <dgm:spPr/>
      <dgm:t>
        <a:bodyPr/>
        <a:lstStyle/>
        <a:p>
          <a:endParaRPr lang="en-IN"/>
        </a:p>
      </dgm:t>
    </dgm:pt>
    <dgm:pt modelId="{4D1016DE-1083-44DF-A92D-AA8405087F6F}" type="sibTrans" cxnId="{61487FBB-EEE0-4332-8D38-5B0574CA12D4}">
      <dgm:prSet/>
      <dgm:spPr/>
      <dgm:t>
        <a:bodyPr/>
        <a:lstStyle/>
        <a:p>
          <a:endParaRPr lang="en-IN"/>
        </a:p>
      </dgm:t>
    </dgm:pt>
    <dgm:pt modelId="{93110792-F551-49A8-9C2C-71F538110F3D}">
      <dgm:prSet phldrT="[Text]" custT="1"/>
      <dgm:spPr/>
      <dgm:t>
        <a:bodyPr/>
        <a:lstStyle/>
        <a:p>
          <a:pPr algn="l"/>
          <a:r>
            <a:rPr lang="en-US" sz="3200" dirty="0"/>
            <a:t>Bgcolor</a:t>
          </a:r>
          <a:endParaRPr lang="en-IN" sz="3300" dirty="0"/>
        </a:p>
      </dgm:t>
    </dgm:pt>
    <dgm:pt modelId="{4D9254AB-F079-4499-B862-29A651993105}" type="parTrans" cxnId="{7D6E59BF-9358-41B7-ADAF-4EE9B42A778D}">
      <dgm:prSet/>
      <dgm:spPr/>
      <dgm:t>
        <a:bodyPr/>
        <a:lstStyle/>
        <a:p>
          <a:endParaRPr lang="en-IN"/>
        </a:p>
      </dgm:t>
    </dgm:pt>
    <dgm:pt modelId="{CEB86AF3-2172-4010-B55A-74422A629A8E}" type="sibTrans" cxnId="{7D6E59BF-9358-41B7-ADAF-4EE9B42A778D}">
      <dgm:prSet/>
      <dgm:spPr/>
      <dgm:t>
        <a:bodyPr/>
        <a:lstStyle/>
        <a:p>
          <a:endParaRPr lang="en-IN"/>
        </a:p>
      </dgm:t>
    </dgm:pt>
    <dgm:pt modelId="{57CAE047-7222-4965-AFB4-D84C3CA46E62}">
      <dgm:prSet phldrT="[Text]" custT="1"/>
      <dgm:spPr/>
      <dgm:t>
        <a:bodyPr/>
        <a:lstStyle/>
        <a:p>
          <a:pPr marL="228600" lvl="1" indent="-228600" algn="l" defTabSz="889000">
            <a:lnSpc>
              <a:spcPct val="90000"/>
            </a:lnSpc>
            <a:spcBef>
              <a:spcPct val="0"/>
            </a:spcBef>
            <a:spcAft>
              <a:spcPct val="15000"/>
            </a:spcAft>
            <a:buChar char="•"/>
          </a:pPr>
          <a:r>
            <a:rPr lang="en-US" sz="2800" kern="1200" dirty="0">
              <a:latin typeface="Calibri" panose="020F0502020204030204"/>
              <a:ea typeface="+mn-ea"/>
              <a:cs typeface="+mn-cs"/>
            </a:rPr>
            <a:t>Colorname,Rgb(x,x,x) ,#xxxxxx</a:t>
          </a:r>
          <a:endParaRPr lang="en-IN" sz="2800" kern="1200" dirty="0">
            <a:latin typeface="Calibri" panose="020F0502020204030204"/>
            <a:ea typeface="+mn-ea"/>
            <a:cs typeface="+mn-cs"/>
          </a:endParaRPr>
        </a:p>
      </dgm:t>
    </dgm:pt>
    <dgm:pt modelId="{EAED4728-BA4D-44F9-9E74-8D551DB5CC33}" type="parTrans" cxnId="{7CD7CBEE-EB93-42F2-85A5-3254F1D8FC1B}">
      <dgm:prSet/>
      <dgm:spPr/>
      <dgm:t>
        <a:bodyPr/>
        <a:lstStyle/>
        <a:p>
          <a:endParaRPr lang="en-IN"/>
        </a:p>
      </dgm:t>
    </dgm:pt>
    <dgm:pt modelId="{A556EB54-EE7A-40D8-8E39-91EDB37410D4}" type="sibTrans" cxnId="{7CD7CBEE-EB93-42F2-85A5-3254F1D8FC1B}">
      <dgm:prSet/>
      <dgm:spPr/>
      <dgm:t>
        <a:bodyPr/>
        <a:lstStyle/>
        <a:p>
          <a:endParaRPr lang="en-IN"/>
        </a:p>
      </dgm:t>
    </dgm:pt>
    <dgm:pt modelId="{EA820B97-3E87-4D30-B0D3-A6E432C5FC8C}">
      <dgm:prSet phldrT="[Text]" custT="1"/>
      <dgm:spPr/>
      <dgm:t>
        <a:bodyPr/>
        <a:lstStyle/>
        <a:p>
          <a:pPr algn="l"/>
          <a:r>
            <a:rPr lang="en-US" sz="3200" dirty="0"/>
            <a:t>Background</a:t>
          </a:r>
          <a:endParaRPr lang="en-IN" sz="4000" dirty="0"/>
        </a:p>
      </dgm:t>
    </dgm:pt>
    <dgm:pt modelId="{DF4E5CE3-6980-4B8A-A268-26E1343D8D84}" type="parTrans" cxnId="{232F2C65-E83D-4E92-8610-F3C88B530790}">
      <dgm:prSet/>
      <dgm:spPr/>
      <dgm:t>
        <a:bodyPr/>
        <a:lstStyle/>
        <a:p>
          <a:endParaRPr lang="en-IN"/>
        </a:p>
      </dgm:t>
    </dgm:pt>
    <dgm:pt modelId="{8576E309-D6E8-4CED-8AFB-DF2E7AFCA5D8}" type="sibTrans" cxnId="{232F2C65-E83D-4E92-8610-F3C88B530790}">
      <dgm:prSet/>
      <dgm:spPr/>
      <dgm:t>
        <a:bodyPr/>
        <a:lstStyle/>
        <a:p>
          <a:endParaRPr lang="en-IN"/>
        </a:p>
      </dgm:t>
    </dgm:pt>
    <dgm:pt modelId="{070D7409-5B79-470B-AA73-144DAE79E70A}">
      <dgm:prSet phldrT="[Text]" custT="1"/>
      <dgm:spPr/>
      <dgm:t>
        <a:bodyPr/>
        <a:lstStyle/>
        <a:p>
          <a:r>
            <a:rPr lang="en-US" sz="2800" kern="1200" dirty="0">
              <a:latin typeface="Calibri" panose="020F0502020204030204"/>
              <a:ea typeface="+mn-ea"/>
              <a:cs typeface="+mn-cs"/>
            </a:rPr>
            <a:t>Specifies</a:t>
          </a:r>
          <a:r>
            <a:rPr lang="en-US" sz="2800" kern="1200" dirty="0"/>
            <a:t> a background image</a:t>
          </a:r>
          <a:endParaRPr lang="en-IN" sz="2800" kern="1200" dirty="0"/>
        </a:p>
      </dgm:t>
    </dgm:pt>
    <dgm:pt modelId="{1D34D91C-4628-46A4-B022-A630B9AC9C87}" type="parTrans" cxnId="{5CC23C7E-1A0B-43B6-A46B-55E10A9A5E13}">
      <dgm:prSet/>
      <dgm:spPr/>
      <dgm:t>
        <a:bodyPr/>
        <a:lstStyle/>
        <a:p>
          <a:endParaRPr lang="en-IN"/>
        </a:p>
      </dgm:t>
    </dgm:pt>
    <dgm:pt modelId="{9BA948A2-FFF9-4167-89A8-5A82E9B350EE}" type="sibTrans" cxnId="{5CC23C7E-1A0B-43B6-A46B-55E10A9A5E13}">
      <dgm:prSet/>
      <dgm:spPr/>
      <dgm:t>
        <a:bodyPr/>
        <a:lstStyle/>
        <a:p>
          <a:endParaRPr lang="en-IN"/>
        </a:p>
      </dgm:t>
    </dgm:pt>
    <dgm:pt modelId="{581EBA43-5425-4630-8214-A51DC905EDF0}">
      <dgm:prSet phldrT="[Text]" custT="1"/>
      <dgm:spPr/>
      <dgm:t>
        <a:bodyPr/>
        <a:lstStyle/>
        <a:p>
          <a:pPr algn="l"/>
          <a:r>
            <a:rPr lang="en-US" sz="3200" kern="1200" dirty="0"/>
            <a:t>Border</a:t>
          </a:r>
          <a:endParaRPr lang="en-IN" sz="3200" kern="1200" dirty="0"/>
        </a:p>
      </dgm:t>
    </dgm:pt>
    <dgm:pt modelId="{1525A559-E470-47D2-9AA2-93915F674568}" type="parTrans" cxnId="{7B17551C-9B0F-4436-9316-1E6C64F9FA68}">
      <dgm:prSet/>
      <dgm:spPr/>
      <dgm:t>
        <a:bodyPr/>
        <a:lstStyle/>
        <a:p>
          <a:endParaRPr lang="en-IN"/>
        </a:p>
      </dgm:t>
    </dgm:pt>
    <dgm:pt modelId="{5A05F10A-D09D-457A-8C1E-95AA542590E9}" type="sibTrans" cxnId="{7B17551C-9B0F-4436-9316-1E6C64F9FA68}">
      <dgm:prSet/>
      <dgm:spPr/>
      <dgm:t>
        <a:bodyPr/>
        <a:lstStyle/>
        <a:p>
          <a:endParaRPr lang="en-IN"/>
        </a:p>
      </dgm:t>
    </dgm:pt>
    <dgm:pt modelId="{612BEA9F-6120-4ACA-9269-B3CA6528D22A}">
      <dgm:prSet phldrT="[Text]" custT="1"/>
      <dgm:spPr/>
      <dgm:t>
        <a:bodyPr/>
        <a:lstStyle/>
        <a:p>
          <a:pPr algn="l"/>
          <a:r>
            <a:rPr lang="en-US" sz="3200" kern="1200" dirty="0"/>
            <a:t>Cellpadding</a:t>
          </a:r>
          <a:endParaRPr lang="en-IN" sz="3200" kern="1200" dirty="0"/>
        </a:p>
      </dgm:t>
    </dgm:pt>
    <dgm:pt modelId="{02071079-0CBC-4490-ADAE-E98D63FBAC61}" type="parTrans" cxnId="{F4A4222A-BFEE-4569-BB45-86728C17056D}">
      <dgm:prSet/>
      <dgm:spPr/>
      <dgm:t>
        <a:bodyPr/>
        <a:lstStyle/>
        <a:p>
          <a:endParaRPr lang="en-IN"/>
        </a:p>
      </dgm:t>
    </dgm:pt>
    <dgm:pt modelId="{DE6EBFEE-7B03-4086-8093-04B5E7F0D2BA}" type="sibTrans" cxnId="{F4A4222A-BFEE-4569-BB45-86728C17056D}">
      <dgm:prSet/>
      <dgm:spPr/>
      <dgm:t>
        <a:bodyPr/>
        <a:lstStyle/>
        <a:p>
          <a:endParaRPr lang="en-IN"/>
        </a:p>
      </dgm:t>
    </dgm:pt>
    <dgm:pt modelId="{B5BA0CD6-7333-46FD-85A0-04932248F69E}">
      <dgm:prSet phldrT="[Text]" custT="1"/>
      <dgm:spPr/>
      <dgm:t>
        <a:bodyPr/>
        <a:lstStyle/>
        <a:p>
          <a:pPr algn="l"/>
          <a:r>
            <a:rPr lang="en-US" sz="3200" kern="1200" dirty="0"/>
            <a:t>Cellspacing</a:t>
          </a:r>
          <a:endParaRPr lang="en-IN" sz="3200" kern="1200" dirty="0"/>
        </a:p>
      </dgm:t>
    </dgm:pt>
    <dgm:pt modelId="{2E61D9F4-9554-4A39-B031-6F58CC05C861}" type="parTrans" cxnId="{4501E0F1-6D99-4139-90E2-34A01C47559D}">
      <dgm:prSet/>
      <dgm:spPr/>
      <dgm:t>
        <a:bodyPr/>
        <a:lstStyle/>
        <a:p>
          <a:endParaRPr lang="en-IN"/>
        </a:p>
      </dgm:t>
    </dgm:pt>
    <dgm:pt modelId="{E648E280-D230-4190-B7AF-DE70E8A21182}" type="sibTrans" cxnId="{4501E0F1-6D99-4139-90E2-34A01C47559D}">
      <dgm:prSet/>
      <dgm:spPr/>
      <dgm:t>
        <a:bodyPr/>
        <a:lstStyle/>
        <a:p>
          <a:endParaRPr lang="en-IN"/>
        </a:p>
      </dgm:t>
    </dgm:pt>
    <dgm:pt modelId="{75B97941-AA0C-4C07-A5F6-39F8A08AB451}">
      <dgm:prSet phldrT="[Text]" custT="1"/>
      <dgm:spPr/>
      <dgm:t>
        <a:bodyPr/>
        <a:lstStyle/>
        <a:p>
          <a:pPr algn="l"/>
          <a:r>
            <a:rPr lang="en-US" sz="3200" kern="1200" dirty="0"/>
            <a:t>Width</a:t>
          </a:r>
          <a:endParaRPr lang="en-IN" sz="2000" kern="1200" dirty="0"/>
        </a:p>
      </dgm:t>
    </dgm:pt>
    <dgm:pt modelId="{3820DE35-C933-4B4E-8DD2-F8E501D4788E}" type="parTrans" cxnId="{D24D34A5-A85E-4D1B-A570-A3ED8F68AD7D}">
      <dgm:prSet/>
      <dgm:spPr/>
      <dgm:t>
        <a:bodyPr/>
        <a:lstStyle/>
        <a:p>
          <a:endParaRPr lang="en-IN"/>
        </a:p>
      </dgm:t>
    </dgm:pt>
    <dgm:pt modelId="{29EEFAA5-646E-49BD-8186-FD9EC2DDB85C}" type="sibTrans" cxnId="{D24D34A5-A85E-4D1B-A570-A3ED8F68AD7D}">
      <dgm:prSet/>
      <dgm:spPr/>
      <dgm:t>
        <a:bodyPr/>
        <a:lstStyle/>
        <a:p>
          <a:endParaRPr lang="en-IN"/>
        </a:p>
      </dgm:t>
    </dgm:pt>
    <dgm:pt modelId="{D0D08F29-FED7-4417-88E0-B480F47AD122}">
      <dgm:prSet phldrT="[Text]" custT="1"/>
      <dgm:spPr/>
      <dgm:t>
        <a:bodyPr/>
        <a:lstStyle/>
        <a:p>
          <a:pPr algn="l"/>
          <a:r>
            <a:rPr lang="en-US" sz="3200" kern="1200" dirty="0"/>
            <a:t>Height</a:t>
          </a:r>
          <a:endParaRPr lang="en-IN" sz="3200" kern="1200" dirty="0"/>
        </a:p>
      </dgm:t>
    </dgm:pt>
    <dgm:pt modelId="{79D1BEED-D712-4E21-A669-D2411F1F94BA}" type="parTrans" cxnId="{7429F557-587B-4B19-95B9-55EDEC0624E2}">
      <dgm:prSet/>
      <dgm:spPr/>
      <dgm:t>
        <a:bodyPr/>
        <a:lstStyle/>
        <a:p>
          <a:endParaRPr lang="en-IN"/>
        </a:p>
      </dgm:t>
    </dgm:pt>
    <dgm:pt modelId="{4DD237BE-0370-491B-A9C4-91BB2571E179}" type="sibTrans" cxnId="{7429F557-587B-4B19-95B9-55EDEC0624E2}">
      <dgm:prSet/>
      <dgm:spPr/>
      <dgm:t>
        <a:bodyPr/>
        <a:lstStyle/>
        <a:p>
          <a:endParaRPr lang="en-IN"/>
        </a:p>
      </dgm:t>
    </dgm:pt>
    <dgm:pt modelId="{1FD30298-FE1D-42D6-9711-31C4AEE45F9D}">
      <dgm:prSet phldrT="[Text]" custT="1"/>
      <dgm:spPr/>
      <dgm:t>
        <a:bodyPr/>
        <a:lstStyle/>
        <a:p>
          <a:r>
            <a:rPr lang="en-US" sz="2400" kern="1200" dirty="0"/>
            <a:t>Specifies the spaces between the cell wall and the cell content</a:t>
          </a:r>
          <a:endParaRPr lang="en-IN" sz="2400" kern="1200" dirty="0"/>
        </a:p>
      </dgm:t>
    </dgm:pt>
    <dgm:pt modelId="{03E5150E-3A48-43D1-8EB7-300FA2385E6A}" type="parTrans" cxnId="{756602F4-5963-44CB-915A-9BEB8F7B8CC5}">
      <dgm:prSet/>
      <dgm:spPr/>
      <dgm:t>
        <a:bodyPr/>
        <a:lstStyle/>
        <a:p>
          <a:endParaRPr lang="en-IN"/>
        </a:p>
      </dgm:t>
    </dgm:pt>
    <dgm:pt modelId="{18A38930-4F51-47C8-944C-05908126AA5B}" type="sibTrans" cxnId="{756602F4-5963-44CB-915A-9BEB8F7B8CC5}">
      <dgm:prSet/>
      <dgm:spPr/>
      <dgm:t>
        <a:bodyPr/>
        <a:lstStyle/>
        <a:p>
          <a:endParaRPr lang="en-IN"/>
        </a:p>
      </dgm:t>
    </dgm:pt>
    <dgm:pt modelId="{840606A7-CBA5-4A06-8469-27D7D3A75C97}">
      <dgm:prSet phldrT="[Text]" custT="1"/>
      <dgm:spPr/>
      <dgm:t>
        <a:bodyPr/>
        <a:lstStyle/>
        <a:p>
          <a:r>
            <a:rPr lang="en-US" sz="2800" kern="1200" dirty="0"/>
            <a:t>Specifies the spaces between cells</a:t>
          </a:r>
          <a:endParaRPr lang="en-IN" sz="2800" kern="1200" dirty="0"/>
        </a:p>
      </dgm:t>
    </dgm:pt>
    <dgm:pt modelId="{581F1EBC-9C34-4C47-9C90-58C3F6C9699E}" type="parTrans" cxnId="{12A10FCB-D332-4A50-9485-03788D657D81}">
      <dgm:prSet/>
      <dgm:spPr/>
      <dgm:t>
        <a:bodyPr/>
        <a:lstStyle/>
        <a:p>
          <a:endParaRPr lang="en-IN"/>
        </a:p>
      </dgm:t>
    </dgm:pt>
    <dgm:pt modelId="{066F79BD-F012-453D-B429-F5D2654E0390}" type="sibTrans" cxnId="{12A10FCB-D332-4A50-9485-03788D657D81}">
      <dgm:prSet/>
      <dgm:spPr/>
      <dgm:t>
        <a:bodyPr/>
        <a:lstStyle/>
        <a:p>
          <a:endParaRPr lang="en-IN"/>
        </a:p>
      </dgm:t>
    </dgm:pt>
    <dgm:pt modelId="{6884DBE4-5867-4632-85E6-2DD290FF7E3C}">
      <dgm:prSet phldrT="[Text]" custT="1"/>
      <dgm:spPr/>
      <dgm:t>
        <a:bodyPr/>
        <a:lstStyle/>
        <a:p>
          <a:r>
            <a:rPr lang="en-US" sz="2800" kern="1200" dirty="0"/>
            <a:t>Specifies</a:t>
          </a:r>
          <a:r>
            <a:rPr lang="en-US" sz="2800" kern="1200" baseline="0" dirty="0"/>
            <a:t> the width of a table.</a:t>
          </a:r>
          <a:endParaRPr lang="en-IN" sz="2800" kern="1200" dirty="0"/>
        </a:p>
      </dgm:t>
    </dgm:pt>
    <dgm:pt modelId="{F05D9621-3923-4857-ABCF-0B4B17D725F5}" type="parTrans" cxnId="{B2A8A8B0-7558-4E57-AD72-4AAEB8FBD745}">
      <dgm:prSet/>
      <dgm:spPr/>
      <dgm:t>
        <a:bodyPr/>
        <a:lstStyle/>
        <a:p>
          <a:endParaRPr lang="en-IN"/>
        </a:p>
      </dgm:t>
    </dgm:pt>
    <dgm:pt modelId="{9058A6A5-421D-4583-AA86-F1C3450A55CE}" type="sibTrans" cxnId="{B2A8A8B0-7558-4E57-AD72-4AAEB8FBD745}">
      <dgm:prSet/>
      <dgm:spPr/>
      <dgm:t>
        <a:bodyPr/>
        <a:lstStyle/>
        <a:p>
          <a:endParaRPr lang="en-IN"/>
        </a:p>
      </dgm:t>
    </dgm:pt>
    <dgm:pt modelId="{E8EDE8B3-3E17-46A5-8B5F-7CBDDB0F52FD}">
      <dgm:prSet phldrT="[Text]" custT="1"/>
      <dgm:spPr/>
      <dgm:t>
        <a:bodyPr/>
        <a:lstStyle/>
        <a:p>
          <a:r>
            <a:rPr lang="en-US" sz="2800" kern="1200" dirty="0"/>
            <a:t>Specifies</a:t>
          </a:r>
          <a:r>
            <a:rPr lang="en-US" sz="2800" kern="1200" baseline="0" dirty="0"/>
            <a:t> the height of a table.</a:t>
          </a:r>
          <a:endParaRPr lang="en-IN" sz="2800" kern="1200" dirty="0"/>
        </a:p>
      </dgm:t>
    </dgm:pt>
    <dgm:pt modelId="{8153A4CE-F586-4C51-A113-4D6E5A3B1EFF}" type="parTrans" cxnId="{A4A39646-0053-49A4-90D9-BE00796431CA}">
      <dgm:prSet/>
      <dgm:spPr/>
      <dgm:t>
        <a:bodyPr/>
        <a:lstStyle/>
        <a:p>
          <a:endParaRPr lang="en-IN"/>
        </a:p>
      </dgm:t>
    </dgm:pt>
    <dgm:pt modelId="{C5F8F047-0FA8-4A21-A243-FA71413601EC}" type="sibTrans" cxnId="{A4A39646-0053-49A4-90D9-BE00796431CA}">
      <dgm:prSet/>
      <dgm:spPr/>
      <dgm:t>
        <a:bodyPr/>
        <a:lstStyle/>
        <a:p>
          <a:endParaRPr lang="en-IN"/>
        </a:p>
      </dgm:t>
    </dgm:pt>
    <dgm:pt modelId="{5E53C01E-8607-4FCA-BBAA-7E6D548BEE24}">
      <dgm:prSet phldrT="[Text]" custT="1"/>
      <dgm:spPr/>
      <dgm:t>
        <a:bodyPr/>
        <a:lstStyle/>
        <a:p>
          <a:endParaRPr lang="en-IN" sz="2000" kern="1200" dirty="0"/>
        </a:p>
      </dgm:t>
    </dgm:pt>
    <dgm:pt modelId="{ABD8B7E2-F964-4519-BBAB-8C547B015041}" type="parTrans" cxnId="{292438E5-9DD6-49F1-BA55-385E8329DC71}">
      <dgm:prSet/>
      <dgm:spPr/>
      <dgm:t>
        <a:bodyPr/>
        <a:lstStyle/>
        <a:p>
          <a:endParaRPr lang="en-IN"/>
        </a:p>
      </dgm:t>
    </dgm:pt>
    <dgm:pt modelId="{18453E25-0690-4288-9BE1-77758DEC486F}" type="sibTrans" cxnId="{292438E5-9DD6-49F1-BA55-385E8329DC71}">
      <dgm:prSet/>
      <dgm:spPr/>
      <dgm:t>
        <a:bodyPr/>
        <a:lstStyle/>
        <a:p>
          <a:endParaRPr lang="en-IN"/>
        </a:p>
      </dgm:t>
    </dgm:pt>
    <dgm:pt modelId="{F47E28C3-42C5-498B-8E4B-F2C6008C1351}" type="pres">
      <dgm:prSet presAssocID="{3EC1B8D3-F091-4165-9DE8-0602D3FDC5D2}" presName="Name0" presStyleCnt="0">
        <dgm:presLayoutVars>
          <dgm:dir/>
          <dgm:animLvl val="lvl"/>
          <dgm:resizeHandles val="exact"/>
        </dgm:presLayoutVars>
      </dgm:prSet>
      <dgm:spPr/>
    </dgm:pt>
    <dgm:pt modelId="{4D2ABB30-EA93-4912-8C24-1C06050820A8}" type="pres">
      <dgm:prSet presAssocID="{16B22C4F-97FC-462B-A8D3-ADCD872A8572}" presName="linNode" presStyleCnt="0"/>
      <dgm:spPr/>
    </dgm:pt>
    <dgm:pt modelId="{BF627B94-49F2-495E-9DED-C9CAC4C402A5}" type="pres">
      <dgm:prSet presAssocID="{16B22C4F-97FC-462B-A8D3-ADCD872A8572}" presName="parentText" presStyleLbl="node1" presStyleIdx="0" presStyleCnt="8">
        <dgm:presLayoutVars>
          <dgm:chMax val="1"/>
          <dgm:bulletEnabled val="1"/>
        </dgm:presLayoutVars>
      </dgm:prSet>
      <dgm:spPr/>
    </dgm:pt>
    <dgm:pt modelId="{E047A249-9F14-4C50-8FFA-054C242CE19A}" type="pres">
      <dgm:prSet presAssocID="{16B22C4F-97FC-462B-A8D3-ADCD872A8572}" presName="descendantText" presStyleLbl="alignAccFollowNode1" presStyleIdx="0" presStyleCnt="8">
        <dgm:presLayoutVars>
          <dgm:bulletEnabled val="1"/>
        </dgm:presLayoutVars>
      </dgm:prSet>
      <dgm:spPr/>
    </dgm:pt>
    <dgm:pt modelId="{32BE54BA-C4B5-497A-8F40-4177EC992EC5}" type="pres">
      <dgm:prSet presAssocID="{BBA9DDC9-B8E4-47D8-B188-CD042A768879}" presName="sp" presStyleCnt="0"/>
      <dgm:spPr/>
    </dgm:pt>
    <dgm:pt modelId="{73E2E197-7728-4B4A-8064-9578B368B047}" type="pres">
      <dgm:prSet presAssocID="{93110792-F551-49A8-9C2C-71F538110F3D}" presName="linNode" presStyleCnt="0"/>
      <dgm:spPr/>
    </dgm:pt>
    <dgm:pt modelId="{285A3B77-9BEE-4D02-9094-D769DF1BCED4}" type="pres">
      <dgm:prSet presAssocID="{93110792-F551-49A8-9C2C-71F538110F3D}" presName="parentText" presStyleLbl="node1" presStyleIdx="1" presStyleCnt="8">
        <dgm:presLayoutVars>
          <dgm:chMax val="1"/>
          <dgm:bulletEnabled val="1"/>
        </dgm:presLayoutVars>
      </dgm:prSet>
      <dgm:spPr/>
    </dgm:pt>
    <dgm:pt modelId="{ADA0FC95-F802-406C-9398-ADB9C92B5D29}" type="pres">
      <dgm:prSet presAssocID="{93110792-F551-49A8-9C2C-71F538110F3D}" presName="descendantText" presStyleLbl="alignAccFollowNode1" presStyleIdx="1" presStyleCnt="8">
        <dgm:presLayoutVars>
          <dgm:bulletEnabled val="1"/>
        </dgm:presLayoutVars>
      </dgm:prSet>
      <dgm:spPr/>
    </dgm:pt>
    <dgm:pt modelId="{B4838A6F-3ACF-4E24-8E50-BFF783A49DCC}" type="pres">
      <dgm:prSet presAssocID="{CEB86AF3-2172-4010-B55A-74422A629A8E}" presName="sp" presStyleCnt="0"/>
      <dgm:spPr/>
    </dgm:pt>
    <dgm:pt modelId="{8DE74C69-181C-4D5C-BEE8-B7FE6C52F526}" type="pres">
      <dgm:prSet presAssocID="{EA820B97-3E87-4D30-B0D3-A6E432C5FC8C}" presName="linNode" presStyleCnt="0"/>
      <dgm:spPr/>
    </dgm:pt>
    <dgm:pt modelId="{14C9AD70-5E35-4224-9A42-B8B892D8BA31}" type="pres">
      <dgm:prSet presAssocID="{EA820B97-3E87-4D30-B0D3-A6E432C5FC8C}" presName="parentText" presStyleLbl="node1" presStyleIdx="2" presStyleCnt="8">
        <dgm:presLayoutVars>
          <dgm:chMax val="1"/>
          <dgm:bulletEnabled val="1"/>
        </dgm:presLayoutVars>
      </dgm:prSet>
      <dgm:spPr/>
    </dgm:pt>
    <dgm:pt modelId="{895C6774-D9CE-457E-8617-8C1C8DBF6E1B}" type="pres">
      <dgm:prSet presAssocID="{EA820B97-3E87-4D30-B0D3-A6E432C5FC8C}" presName="descendantText" presStyleLbl="alignAccFollowNode1" presStyleIdx="2" presStyleCnt="8">
        <dgm:presLayoutVars>
          <dgm:bulletEnabled val="1"/>
        </dgm:presLayoutVars>
      </dgm:prSet>
      <dgm:spPr/>
    </dgm:pt>
    <dgm:pt modelId="{A5D2D5C6-0B27-4E63-9F9F-75C94FA85EF7}" type="pres">
      <dgm:prSet presAssocID="{8576E309-D6E8-4CED-8AFB-DF2E7AFCA5D8}" presName="sp" presStyleCnt="0"/>
      <dgm:spPr/>
    </dgm:pt>
    <dgm:pt modelId="{B1ED9C1D-6DEF-45DB-8B32-EB660B245060}" type="pres">
      <dgm:prSet presAssocID="{581EBA43-5425-4630-8214-A51DC905EDF0}" presName="linNode" presStyleCnt="0"/>
      <dgm:spPr/>
    </dgm:pt>
    <dgm:pt modelId="{2AEAA97D-8EB5-4932-BDEC-E37A8A174430}" type="pres">
      <dgm:prSet presAssocID="{581EBA43-5425-4630-8214-A51DC905EDF0}" presName="parentText" presStyleLbl="node1" presStyleIdx="3" presStyleCnt="8">
        <dgm:presLayoutVars>
          <dgm:chMax val="1"/>
          <dgm:bulletEnabled val="1"/>
        </dgm:presLayoutVars>
      </dgm:prSet>
      <dgm:spPr/>
    </dgm:pt>
    <dgm:pt modelId="{6FD7484E-A688-4C5D-836D-471B3B382038}" type="pres">
      <dgm:prSet presAssocID="{581EBA43-5425-4630-8214-A51DC905EDF0}" presName="descendantText" presStyleLbl="alignAccFollowNode1" presStyleIdx="3" presStyleCnt="8">
        <dgm:presLayoutVars>
          <dgm:bulletEnabled val="1"/>
        </dgm:presLayoutVars>
      </dgm:prSet>
      <dgm:spPr/>
    </dgm:pt>
    <dgm:pt modelId="{8F2D20B0-3D05-4BD1-AA4B-72D00D9D7EE3}" type="pres">
      <dgm:prSet presAssocID="{5A05F10A-D09D-457A-8C1E-95AA542590E9}" presName="sp" presStyleCnt="0"/>
      <dgm:spPr/>
    </dgm:pt>
    <dgm:pt modelId="{DE9BD9DE-F8BC-47C1-A32A-3D0013BE3F11}" type="pres">
      <dgm:prSet presAssocID="{612BEA9F-6120-4ACA-9269-B3CA6528D22A}" presName="linNode" presStyleCnt="0"/>
      <dgm:spPr/>
    </dgm:pt>
    <dgm:pt modelId="{A7486966-C3E9-4ACB-BB76-9A001E8F5102}" type="pres">
      <dgm:prSet presAssocID="{612BEA9F-6120-4ACA-9269-B3CA6528D22A}" presName="parentText" presStyleLbl="node1" presStyleIdx="4" presStyleCnt="8">
        <dgm:presLayoutVars>
          <dgm:chMax val="1"/>
          <dgm:bulletEnabled val="1"/>
        </dgm:presLayoutVars>
      </dgm:prSet>
      <dgm:spPr/>
    </dgm:pt>
    <dgm:pt modelId="{41D123AA-DC3F-4116-B3CA-744441047A09}" type="pres">
      <dgm:prSet presAssocID="{612BEA9F-6120-4ACA-9269-B3CA6528D22A}" presName="descendantText" presStyleLbl="alignAccFollowNode1" presStyleIdx="4" presStyleCnt="8">
        <dgm:presLayoutVars>
          <dgm:bulletEnabled val="1"/>
        </dgm:presLayoutVars>
      </dgm:prSet>
      <dgm:spPr/>
    </dgm:pt>
    <dgm:pt modelId="{741A54AD-3A5B-4CE5-ADF2-1D0ABFD95927}" type="pres">
      <dgm:prSet presAssocID="{DE6EBFEE-7B03-4086-8093-04B5E7F0D2BA}" presName="sp" presStyleCnt="0"/>
      <dgm:spPr/>
    </dgm:pt>
    <dgm:pt modelId="{6EF40FBA-9BEF-42F7-B42F-556B2CAE322D}" type="pres">
      <dgm:prSet presAssocID="{B5BA0CD6-7333-46FD-85A0-04932248F69E}" presName="linNode" presStyleCnt="0"/>
      <dgm:spPr/>
    </dgm:pt>
    <dgm:pt modelId="{E889D92D-BC1F-4950-80BF-8A99B9E2CFCC}" type="pres">
      <dgm:prSet presAssocID="{B5BA0CD6-7333-46FD-85A0-04932248F69E}" presName="parentText" presStyleLbl="node1" presStyleIdx="5" presStyleCnt="8">
        <dgm:presLayoutVars>
          <dgm:chMax val="1"/>
          <dgm:bulletEnabled val="1"/>
        </dgm:presLayoutVars>
      </dgm:prSet>
      <dgm:spPr/>
    </dgm:pt>
    <dgm:pt modelId="{7F223E97-924F-48E3-9808-45848BA3BC54}" type="pres">
      <dgm:prSet presAssocID="{B5BA0CD6-7333-46FD-85A0-04932248F69E}" presName="descendantText" presStyleLbl="alignAccFollowNode1" presStyleIdx="5" presStyleCnt="8">
        <dgm:presLayoutVars>
          <dgm:bulletEnabled val="1"/>
        </dgm:presLayoutVars>
      </dgm:prSet>
      <dgm:spPr/>
    </dgm:pt>
    <dgm:pt modelId="{D80FC5D0-10D1-454E-8EDA-9DA2FB77EAB8}" type="pres">
      <dgm:prSet presAssocID="{E648E280-D230-4190-B7AF-DE70E8A21182}" presName="sp" presStyleCnt="0"/>
      <dgm:spPr/>
    </dgm:pt>
    <dgm:pt modelId="{A97BFDAA-DEEE-49F6-A066-A66D7547C360}" type="pres">
      <dgm:prSet presAssocID="{75B97941-AA0C-4C07-A5F6-39F8A08AB451}" presName="linNode" presStyleCnt="0"/>
      <dgm:spPr/>
    </dgm:pt>
    <dgm:pt modelId="{51DEA1B3-1A7F-4DB5-B91C-9DB38E529CAF}" type="pres">
      <dgm:prSet presAssocID="{75B97941-AA0C-4C07-A5F6-39F8A08AB451}" presName="parentText" presStyleLbl="node1" presStyleIdx="6" presStyleCnt="8">
        <dgm:presLayoutVars>
          <dgm:chMax val="1"/>
          <dgm:bulletEnabled val="1"/>
        </dgm:presLayoutVars>
      </dgm:prSet>
      <dgm:spPr/>
    </dgm:pt>
    <dgm:pt modelId="{A240E054-96A1-48A9-AB19-3C2E5381F45B}" type="pres">
      <dgm:prSet presAssocID="{75B97941-AA0C-4C07-A5F6-39F8A08AB451}" presName="descendantText" presStyleLbl="alignAccFollowNode1" presStyleIdx="6" presStyleCnt="8">
        <dgm:presLayoutVars>
          <dgm:bulletEnabled val="1"/>
        </dgm:presLayoutVars>
      </dgm:prSet>
      <dgm:spPr/>
    </dgm:pt>
    <dgm:pt modelId="{27033D49-46EC-4128-801F-30A39903B429}" type="pres">
      <dgm:prSet presAssocID="{29EEFAA5-646E-49BD-8186-FD9EC2DDB85C}" presName="sp" presStyleCnt="0"/>
      <dgm:spPr/>
    </dgm:pt>
    <dgm:pt modelId="{47FE4A40-4E86-4551-825B-64E28B77B738}" type="pres">
      <dgm:prSet presAssocID="{D0D08F29-FED7-4417-88E0-B480F47AD122}" presName="linNode" presStyleCnt="0"/>
      <dgm:spPr/>
    </dgm:pt>
    <dgm:pt modelId="{F0D0AD91-D002-4A08-B142-7543B35CBE8E}" type="pres">
      <dgm:prSet presAssocID="{D0D08F29-FED7-4417-88E0-B480F47AD122}" presName="parentText" presStyleLbl="node1" presStyleIdx="7" presStyleCnt="8">
        <dgm:presLayoutVars>
          <dgm:chMax val="1"/>
          <dgm:bulletEnabled val="1"/>
        </dgm:presLayoutVars>
      </dgm:prSet>
      <dgm:spPr/>
    </dgm:pt>
    <dgm:pt modelId="{A439EE2D-FA84-44F2-AE1D-46E000CCA717}" type="pres">
      <dgm:prSet presAssocID="{D0D08F29-FED7-4417-88E0-B480F47AD122}" presName="descendantText" presStyleLbl="alignAccFollowNode1" presStyleIdx="7" presStyleCnt="8">
        <dgm:presLayoutVars>
          <dgm:bulletEnabled val="1"/>
        </dgm:presLayoutVars>
      </dgm:prSet>
      <dgm:spPr/>
    </dgm:pt>
  </dgm:ptLst>
  <dgm:cxnLst>
    <dgm:cxn modelId="{9D219A05-6A9C-4C2C-A5B7-B843E85E6D68}" type="presOf" srcId="{5A97A941-73F0-4BAD-A5FB-22BB9E3426EA}" destId="{E047A249-9F14-4C50-8FFA-054C242CE19A}" srcOrd="0" destOrd="0" presId="urn:microsoft.com/office/officeart/2005/8/layout/vList5"/>
    <dgm:cxn modelId="{5C68E307-E538-426E-9C62-8C8EA87F32E8}" type="presOf" srcId="{612BEA9F-6120-4ACA-9269-B3CA6528D22A}" destId="{A7486966-C3E9-4ACB-BB76-9A001E8F5102}" srcOrd="0" destOrd="0" presId="urn:microsoft.com/office/officeart/2005/8/layout/vList5"/>
    <dgm:cxn modelId="{011E6609-B1E2-48BA-B45D-DE0A548DBCA0}" type="presOf" srcId="{75B97941-AA0C-4C07-A5F6-39F8A08AB451}" destId="{51DEA1B3-1A7F-4DB5-B91C-9DB38E529CAF}" srcOrd="0" destOrd="0" presId="urn:microsoft.com/office/officeart/2005/8/layout/vList5"/>
    <dgm:cxn modelId="{B864500B-8477-4D69-836F-584FCF1AB245}" type="presOf" srcId="{070D7409-5B79-470B-AA73-144DAE79E70A}" destId="{895C6774-D9CE-457E-8617-8C1C8DBF6E1B}" srcOrd="0" destOrd="0" presId="urn:microsoft.com/office/officeart/2005/8/layout/vList5"/>
    <dgm:cxn modelId="{7564C50E-7F9D-4CC0-B025-1EC4DC13BBE5}" srcId="{3EC1B8D3-F091-4165-9DE8-0602D3FDC5D2}" destId="{16B22C4F-97FC-462B-A8D3-ADCD872A8572}" srcOrd="0" destOrd="0" parTransId="{E3A63541-AF87-4497-B026-48B861016AEF}" sibTransId="{BBA9DDC9-B8E4-47D8-B188-CD042A768879}"/>
    <dgm:cxn modelId="{7B17551C-9B0F-4436-9316-1E6C64F9FA68}" srcId="{3EC1B8D3-F091-4165-9DE8-0602D3FDC5D2}" destId="{581EBA43-5425-4630-8214-A51DC905EDF0}" srcOrd="3" destOrd="0" parTransId="{1525A559-E470-47D2-9AA2-93915F674568}" sibTransId="{5A05F10A-D09D-457A-8C1E-95AA542590E9}"/>
    <dgm:cxn modelId="{4DAFC428-7A90-4919-9570-471092FFC378}" type="presOf" srcId="{5E53C01E-8607-4FCA-BBAA-7E6D548BEE24}" destId="{6FD7484E-A688-4C5D-836D-471B3B382038}" srcOrd="0" destOrd="0" presId="urn:microsoft.com/office/officeart/2005/8/layout/vList5"/>
    <dgm:cxn modelId="{F4A4222A-BFEE-4569-BB45-86728C17056D}" srcId="{3EC1B8D3-F091-4165-9DE8-0602D3FDC5D2}" destId="{612BEA9F-6120-4ACA-9269-B3CA6528D22A}" srcOrd="4" destOrd="0" parTransId="{02071079-0CBC-4490-ADAE-E98D63FBAC61}" sibTransId="{DE6EBFEE-7B03-4086-8093-04B5E7F0D2BA}"/>
    <dgm:cxn modelId="{E2A97E3F-F95D-4922-9A9C-DFD0C22CD226}" type="presOf" srcId="{581EBA43-5425-4630-8214-A51DC905EDF0}" destId="{2AEAA97D-8EB5-4932-BDEC-E37A8A174430}" srcOrd="0" destOrd="0" presId="urn:microsoft.com/office/officeart/2005/8/layout/vList5"/>
    <dgm:cxn modelId="{232F2C65-E83D-4E92-8610-F3C88B530790}" srcId="{3EC1B8D3-F091-4165-9DE8-0602D3FDC5D2}" destId="{EA820B97-3E87-4D30-B0D3-A6E432C5FC8C}" srcOrd="2" destOrd="0" parTransId="{DF4E5CE3-6980-4B8A-A268-26E1343D8D84}" sibTransId="{8576E309-D6E8-4CED-8AFB-DF2E7AFCA5D8}"/>
    <dgm:cxn modelId="{A4A39646-0053-49A4-90D9-BE00796431CA}" srcId="{D0D08F29-FED7-4417-88E0-B480F47AD122}" destId="{E8EDE8B3-3E17-46A5-8B5F-7CBDDB0F52FD}" srcOrd="0" destOrd="0" parTransId="{8153A4CE-F586-4C51-A113-4D6E5A3B1EFF}" sibTransId="{C5F8F047-0FA8-4A21-A243-FA71413601EC}"/>
    <dgm:cxn modelId="{55D0A450-25F3-447A-9D2D-3C2AD5C70878}" type="presOf" srcId="{57CAE047-7222-4965-AFB4-D84C3CA46E62}" destId="{ADA0FC95-F802-406C-9398-ADB9C92B5D29}" srcOrd="0" destOrd="0" presId="urn:microsoft.com/office/officeart/2005/8/layout/vList5"/>
    <dgm:cxn modelId="{3F747051-156F-44BA-B49C-5E07DCE66116}" type="presOf" srcId="{93110792-F551-49A8-9C2C-71F538110F3D}" destId="{285A3B77-9BEE-4D02-9094-D769DF1BCED4}" srcOrd="0" destOrd="0" presId="urn:microsoft.com/office/officeart/2005/8/layout/vList5"/>
    <dgm:cxn modelId="{7429F557-587B-4B19-95B9-55EDEC0624E2}" srcId="{3EC1B8D3-F091-4165-9DE8-0602D3FDC5D2}" destId="{D0D08F29-FED7-4417-88E0-B480F47AD122}" srcOrd="7" destOrd="0" parTransId="{79D1BEED-D712-4E21-A669-D2411F1F94BA}" sibTransId="{4DD237BE-0370-491B-A9C4-91BB2571E179}"/>
    <dgm:cxn modelId="{5421957A-3A4B-436B-95BC-D5055D60F181}" type="presOf" srcId="{E8EDE8B3-3E17-46A5-8B5F-7CBDDB0F52FD}" destId="{A439EE2D-FA84-44F2-AE1D-46E000CCA717}" srcOrd="0" destOrd="0" presId="urn:microsoft.com/office/officeart/2005/8/layout/vList5"/>
    <dgm:cxn modelId="{AA40955A-4AB0-4135-A6C2-AFD840CE2DD1}" type="presOf" srcId="{6884DBE4-5867-4632-85E6-2DD290FF7E3C}" destId="{A240E054-96A1-48A9-AB19-3C2E5381F45B}" srcOrd="0" destOrd="0" presId="urn:microsoft.com/office/officeart/2005/8/layout/vList5"/>
    <dgm:cxn modelId="{5CC23C7E-1A0B-43B6-A46B-55E10A9A5E13}" srcId="{EA820B97-3E87-4D30-B0D3-A6E432C5FC8C}" destId="{070D7409-5B79-470B-AA73-144DAE79E70A}" srcOrd="0" destOrd="0" parTransId="{1D34D91C-4628-46A4-B022-A630B9AC9C87}" sibTransId="{9BA948A2-FFF9-4167-89A8-5A82E9B350EE}"/>
    <dgm:cxn modelId="{B3912B9C-FC1C-4CCA-A0E1-605B774E365B}" type="presOf" srcId="{840606A7-CBA5-4A06-8469-27D7D3A75C97}" destId="{7F223E97-924F-48E3-9808-45848BA3BC54}" srcOrd="0" destOrd="0" presId="urn:microsoft.com/office/officeart/2005/8/layout/vList5"/>
    <dgm:cxn modelId="{D24D34A5-A85E-4D1B-A570-A3ED8F68AD7D}" srcId="{3EC1B8D3-F091-4165-9DE8-0602D3FDC5D2}" destId="{75B97941-AA0C-4C07-A5F6-39F8A08AB451}" srcOrd="6" destOrd="0" parTransId="{3820DE35-C933-4B4E-8DD2-F8E501D4788E}" sibTransId="{29EEFAA5-646E-49BD-8186-FD9EC2DDB85C}"/>
    <dgm:cxn modelId="{B2A8A8B0-7558-4E57-AD72-4AAEB8FBD745}" srcId="{75B97941-AA0C-4C07-A5F6-39F8A08AB451}" destId="{6884DBE4-5867-4632-85E6-2DD290FF7E3C}" srcOrd="0" destOrd="0" parTransId="{F05D9621-3923-4857-ABCF-0B4B17D725F5}" sibTransId="{9058A6A5-421D-4583-AA86-F1C3450A55CE}"/>
    <dgm:cxn modelId="{071274BB-A056-4914-8550-DBE77FF14FD0}" type="presOf" srcId="{B5BA0CD6-7333-46FD-85A0-04932248F69E}" destId="{E889D92D-BC1F-4950-80BF-8A99B9E2CFCC}" srcOrd="0" destOrd="0" presId="urn:microsoft.com/office/officeart/2005/8/layout/vList5"/>
    <dgm:cxn modelId="{61487FBB-EEE0-4332-8D38-5B0574CA12D4}" srcId="{16B22C4F-97FC-462B-A8D3-ADCD872A8572}" destId="{5A97A941-73F0-4BAD-A5FB-22BB9E3426EA}" srcOrd="0" destOrd="0" parTransId="{606BC146-9896-465B-A4C4-FC59BEE52201}" sibTransId="{4D1016DE-1083-44DF-A92D-AA8405087F6F}"/>
    <dgm:cxn modelId="{7D6E59BF-9358-41B7-ADAF-4EE9B42A778D}" srcId="{3EC1B8D3-F091-4165-9DE8-0602D3FDC5D2}" destId="{93110792-F551-49A8-9C2C-71F538110F3D}" srcOrd="1" destOrd="0" parTransId="{4D9254AB-F079-4499-B862-29A651993105}" sibTransId="{CEB86AF3-2172-4010-B55A-74422A629A8E}"/>
    <dgm:cxn modelId="{FDC3A1C2-70C5-4390-A739-CFC9E614DEFB}" type="presOf" srcId="{EA820B97-3E87-4D30-B0D3-A6E432C5FC8C}" destId="{14C9AD70-5E35-4224-9A42-B8B892D8BA31}" srcOrd="0" destOrd="0" presId="urn:microsoft.com/office/officeart/2005/8/layout/vList5"/>
    <dgm:cxn modelId="{12A10FCB-D332-4A50-9485-03788D657D81}" srcId="{B5BA0CD6-7333-46FD-85A0-04932248F69E}" destId="{840606A7-CBA5-4A06-8469-27D7D3A75C97}" srcOrd="0" destOrd="0" parTransId="{581F1EBC-9C34-4C47-9C90-58C3F6C9699E}" sibTransId="{066F79BD-F012-453D-B429-F5D2654E0390}"/>
    <dgm:cxn modelId="{90BDA9D5-3C04-493B-BEC9-C5CDB734D080}" type="presOf" srcId="{1FD30298-FE1D-42D6-9711-31C4AEE45F9D}" destId="{41D123AA-DC3F-4116-B3CA-744441047A09}" srcOrd="0" destOrd="0" presId="urn:microsoft.com/office/officeart/2005/8/layout/vList5"/>
    <dgm:cxn modelId="{F2C1BADE-FE23-4E98-8286-4F342A99FA45}" type="presOf" srcId="{16B22C4F-97FC-462B-A8D3-ADCD872A8572}" destId="{BF627B94-49F2-495E-9DED-C9CAC4C402A5}" srcOrd="0" destOrd="0" presId="urn:microsoft.com/office/officeart/2005/8/layout/vList5"/>
    <dgm:cxn modelId="{E842ADE0-F2CA-43FD-8D3B-2EBA56C1DF18}" type="presOf" srcId="{D0D08F29-FED7-4417-88E0-B480F47AD122}" destId="{F0D0AD91-D002-4A08-B142-7543B35CBE8E}" srcOrd="0" destOrd="0" presId="urn:microsoft.com/office/officeart/2005/8/layout/vList5"/>
    <dgm:cxn modelId="{A9598FE3-E401-435C-AD21-FF81187275F4}" type="presOf" srcId="{3EC1B8D3-F091-4165-9DE8-0602D3FDC5D2}" destId="{F47E28C3-42C5-498B-8E4B-F2C6008C1351}" srcOrd="0" destOrd="0" presId="urn:microsoft.com/office/officeart/2005/8/layout/vList5"/>
    <dgm:cxn modelId="{292438E5-9DD6-49F1-BA55-385E8329DC71}" srcId="{581EBA43-5425-4630-8214-A51DC905EDF0}" destId="{5E53C01E-8607-4FCA-BBAA-7E6D548BEE24}" srcOrd="0" destOrd="0" parTransId="{ABD8B7E2-F964-4519-BBAB-8C547B015041}" sibTransId="{18453E25-0690-4288-9BE1-77758DEC486F}"/>
    <dgm:cxn modelId="{7CD7CBEE-EB93-42F2-85A5-3254F1D8FC1B}" srcId="{93110792-F551-49A8-9C2C-71F538110F3D}" destId="{57CAE047-7222-4965-AFB4-D84C3CA46E62}" srcOrd="0" destOrd="0" parTransId="{EAED4728-BA4D-44F9-9E74-8D551DB5CC33}" sibTransId="{A556EB54-EE7A-40D8-8E39-91EDB37410D4}"/>
    <dgm:cxn modelId="{4501E0F1-6D99-4139-90E2-34A01C47559D}" srcId="{3EC1B8D3-F091-4165-9DE8-0602D3FDC5D2}" destId="{B5BA0CD6-7333-46FD-85A0-04932248F69E}" srcOrd="5" destOrd="0" parTransId="{2E61D9F4-9554-4A39-B031-6F58CC05C861}" sibTransId="{E648E280-D230-4190-B7AF-DE70E8A21182}"/>
    <dgm:cxn modelId="{756602F4-5963-44CB-915A-9BEB8F7B8CC5}" srcId="{612BEA9F-6120-4ACA-9269-B3CA6528D22A}" destId="{1FD30298-FE1D-42D6-9711-31C4AEE45F9D}" srcOrd="0" destOrd="0" parTransId="{03E5150E-3A48-43D1-8EB7-300FA2385E6A}" sibTransId="{18A38930-4F51-47C8-944C-05908126AA5B}"/>
    <dgm:cxn modelId="{17C517FD-31A4-494D-B1C2-4466910EE8F9}" type="presParOf" srcId="{F47E28C3-42C5-498B-8E4B-F2C6008C1351}" destId="{4D2ABB30-EA93-4912-8C24-1C06050820A8}" srcOrd="0" destOrd="0" presId="urn:microsoft.com/office/officeart/2005/8/layout/vList5"/>
    <dgm:cxn modelId="{42EDE152-1F4E-43B2-B72E-EF34390E082B}" type="presParOf" srcId="{4D2ABB30-EA93-4912-8C24-1C06050820A8}" destId="{BF627B94-49F2-495E-9DED-C9CAC4C402A5}" srcOrd="0" destOrd="0" presId="urn:microsoft.com/office/officeart/2005/8/layout/vList5"/>
    <dgm:cxn modelId="{1482EDEE-2F8C-49DD-A266-6210A508FACF}" type="presParOf" srcId="{4D2ABB30-EA93-4912-8C24-1C06050820A8}" destId="{E047A249-9F14-4C50-8FFA-054C242CE19A}" srcOrd="1" destOrd="0" presId="urn:microsoft.com/office/officeart/2005/8/layout/vList5"/>
    <dgm:cxn modelId="{6159E89D-E1CD-43E2-8DFA-615A94D23C6D}" type="presParOf" srcId="{F47E28C3-42C5-498B-8E4B-F2C6008C1351}" destId="{32BE54BA-C4B5-497A-8F40-4177EC992EC5}" srcOrd="1" destOrd="0" presId="urn:microsoft.com/office/officeart/2005/8/layout/vList5"/>
    <dgm:cxn modelId="{FB0093A7-22C7-4F64-8F01-9DA2637703A7}" type="presParOf" srcId="{F47E28C3-42C5-498B-8E4B-F2C6008C1351}" destId="{73E2E197-7728-4B4A-8064-9578B368B047}" srcOrd="2" destOrd="0" presId="urn:microsoft.com/office/officeart/2005/8/layout/vList5"/>
    <dgm:cxn modelId="{F94F07FA-750E-493A-8BE8-BD5117E73E80}" type="presParOf" srcId="{73E2E197-7728-4B4A-8064-9578B368B047}" destId="{285A3B77-9BEE-4D02-9094-D769DF1BCED4}" srcOrd="0" destOrd="0" presId="urn:microsoft.com/office/officeart/2005/8/layout/vList5"/>
    <dgm:cxn modelId="{D2A2E7C2-11E9-4483-BCE0-196B4B28C553}" type="presParOf" srcId="{73E2E197-7728-4B4A-8064-9578B368B047}" destId="{ADA0FC95-F802-406C-9398-ADB9C92B5D29}" srcOrd="1" destOrd="0" presId="urn:microsoft.com/office/officeart/2005/8/layout/vList5"/>
    <dgm:cxn modelId="{23102D13-9FA6-4A1E-984F-8FB72E8F9D52}" type="presParOf" srcId="{F47E28C3-42C5-498B-8E4B-F2C6008C1351}" destId="{B4838A6F-3ACF-4E24-8E50-BFF783A49DCC}" srcOrd="3" destOrd="0" presId="urn:microsoft.com/office/officeart/2005/8/layout/vList5"/>
    <dgm:cxn modelId="{04C7998F-F3FB-468A-B8B5-D1D4D88F84B2}" type="presParOf" srcId="{F47E28C3-42C5-498B-8E4B-F2C6008C1351}" destId="{8DE74C69-181C-4D5C-BEE8-B7FE6C52F526}" srcOrd="4" destOrd="0" presId="urn:microsoft.com/office/officeart/2005/8/layout/vList5"/>
    <dgm:cxn modelId="{B231E222-D2AE-4A56-8B7B-1FEEBD10FD4B}" type="presParOf" srcId="{8DE74C69-181C-4D5C-BEE8-B7FE6C52F526}" destId="{14C9AD70-5E35-4224-9A42-B8B892D8BA31}" srcOrd="0" destOrd="0" presId="urn:microsoft.com/office/officeart/2005/8/layout/vList5"/>
    <dgm:cxn modelId="{284E9B2B-1886-41F0-AA4B-4120031C9796}" type="presParOf" srcId="{8DE74C69-181C-4D5C-BEE8-B7FE6C52F526}" destId="{895C6774-D9CE-457E-8617-8C1C8DBF6E1B}" srcOrd="1" destOrd="0" presId="urn:microsoft.com/office/officeart/2005/8/layout/vList5"/>
    <dgm:cxn modelId="{637A0871-14F2-4E9D-9EEB-0DA2A81FA573}" type="presParOf" srcId="{F47E28C3-42C5-498B-8E4B-F2C6008C1351}" destId="{A5D2D5C6-0B27-4E63-9F9F-75C94FA85EF7}" srcOrd="5" destOrd="0" presId="urn:microsoft.com/office/officeart/2005/8/layout/vList5"/>
    <dgm:cxn modelId="{0C73F6A9-CFDC-4895-9F4E-A8092E7553BC}" type="presParOf" srcId="{F47E28C3-42C5-498B-8E4B-F2C6008C1351}" destId="{B1ED9C1D-6DEF-45DB-8B32-EB660B245060}" srcOrd="6" destOrd="0" presId="urn:microsoft.com/office/officeart/2005/8/layout/vList5"/>
    <dgm:cxn modelId="{4A1361F2-C167-4E9D-886D-7294B51865AA}" type="presParOf" srcId="{B1ED9C1D-6DEF-45DB-8B32-EB660B245060}" destId="{2AEAA97D-8EB5-4932-BDEC-E37A8A174430}" srcOrd="0" destOrd="0" presId="urn:microsoft.com/office/officeart/2005/8/layout/vList5"/>
    <dgm:cxn modelId="{A80F5BDD-DD36-41F8-AFE9-855D5EB37343}" type="presParOf" srcId="{B1ED9C1D-6DEF-45DB-8B32-EB660B245060}" destId="{6FD7484E-A688-4C5D-836D-471B3B382038}" srcOrd="1" destOrd="0" presId="urn:microsoft.com/office/officeart/2005/8/layout/vList5"/>
    <dgm:cxn modelId="{01036D52-32A7-476D-8BA4-164AD17985BE}" type="presParOf" srcId="{F47E28C3-42C5-498B-8E4B-F2C6008C1351}" destId="{8F2D20B0-3D05-4BD1-AA4B-72D00D9D7EE3}" srcOrd="7" destOrd="0" presId="urn:microsoft.com/office/officeart/2005/8/layout/vList5"/>
    <dgm:cxn modelId="{006D719F-DAFE-4BD1-86BB-642E05E0DD4B}" type="presParOf" srcId="{F47E28C3-42C5-498B-8E4B-F2C6008C1351}" destId="{DE9BD9DE-F8BC-47C1-A32A-3D0013BE3F11}" srcOrd="8" destOrd="0" presId="urn:microsoft.com/office/officeart/2005/8/layout/vList5"/>
    <dgm:cxn modelId="{23BFE830-D03A-4A77-9BC3-F6DF88447C48}" type="presParOf" srcId="{DE9BD9DE-F8BC-47C1-A32A-3D0013BE3F11}" destId="{A7486966-C3E9-4ACB-BB76-9A001E8F5102}" srcOrd="0" destOrd="0" presId="urn:microsoft.com/office/officeart/2005/8/layout/vList5"/>
    <dgm:cxn modelId="{1BA9D659-D548-4047-9EE3-1B9686172D97}" type="presParOf" srcId="{DE9BD9DE-F8BC-47C1-A32A-3D0013BE3F11}" destId="{41D123AA-DC3F-4116-B3CA-744441047A09}" srcOrd="1" destOrd="0" presId="urn:microsoft.com/office/officeart/2005/8/layout/vList5"/>
    <dgm:cxn modelId="{6822D0D1-3BEF-4FAF-A7BD-BE2257038D69}" type="presParOf" srcId="{F47E28C3-42C5-498B-8E4B-F2C6008C1351}" destId="{741A54AD-3A5B-4CE5-ADF2-1D0ABFD95927}" srcOrd="9" destOrd="0" presId="urn:microsoft.com/office/officeart/2005/8/layout/vList5"/>
    <dgm:cxn modelId="{DC3614D8-E8F1-4790-A78A-36D36B1A0AFA}" type="presParOf" srcId="{F47E28C3-42C5-498B-8E4B-F2C6008C1351}" destId="{6EF40FBA-9BEF-42F7-B42F-556B2CAE322D}" srcOrd="10" destOrd="0" presId="urn:microsoft.com/office/officeart/2005/8/layout/vList5"/>
    <dgm:cxn modelId="{49AD8E31-D2D0-44DC-A71A-1B7B118B410C}" type="presParOf" srcId="{6EF40FBA-9BEF-42F7-B42F-556B2CAE322D}" destId="{E889D92D-BC1F-4950-80BF-8A99B9E2CFCC}" srcOrd="0" destOrd="0" presId="urn:microsoft.com/office/officeart/2005/8/layout/vList5"/>
    <dgm:cxn modelId="{7EABDD77-736D-435A-93B1-A54B5ADE448F}" type="presParOf" srcId="{6EF40FBA-9BEF-42F7-B42F-556B2CAE322D}" destId="{7F223E97-924F-48E3-9808-45848BA3BC54}" srcOrd="1" destOrd="0" presId="urn:microsoft.com/office/officeart/2005/8/layout/vList5"/>
    <dgm:cxn modelId="{AC902541-802E-40B1-BEC3-578AED09D42B}" type="presParOf" srcId="{F47E28C3-42C5-498B-8E4B-F2C6008C1351}" destId="{D80FC5D0-10D1-454E-8EDA-9DA2FB77EAB8}" srcOrd="11" destOrd="0" presId="urn:microsoft.com/office/officeart/2005/8/layout/vList5"/>
    <dgm:cxn modelId="{B224CFEF-B398-4625-BF48-C1FB62E43373}" type="presParOf" srcId="{F47E28C3-42C5-498B-8E4B-F2C6008C1351}" destId="{A97BFDAA-DEEE-49F6-A066-A66D7547C360}" srcOrd="12" destOrd="0" presId="urn:microsoft.com/office/officeart/2005/8/layout/vList5"/>
    <dgm:cxn modelId="{589DDA72-5DE9-4BDE-B979-D3C373DC93EB}" type="presParOf" srcId="{A97BFDAA-DEEE-49F6-A066-A66D7547C360}" destId="{51DEA1B3-1A7F-4DB5-B91C-9DB38E529CAF}" srcOrd="0" destOrd="0" presId="urn:microsoft.com/office/officeart/2005/8/layout/vList5"/>
    <dgm:cxn modelId="{18DDB094-2D73-4790-B3E5-EF5BCF5F51A7}" type="presParOf" srcId="{A97BFDAA-DEEE-49F6-A066-A66D7547C360}" destId="{A240E054-96A1-48A9-AB19-3C2E5381F45B}" srcOrd="1" destOrd="0" presId="urn:microsoft.com/office/officeart/2005/8/layout/vList5"/>
    <dgm:cxn modelId="{87078337-0A24-48E3-BCB7-426ADE484942}" type="presParOf" srcId="{F47E28C3-42C5-498B-8E4B-F2C6008C1351}" destId="{27033D49-46EC-4128-801F-30A39903B429}" srcOrd="13" destOrd="0" presId="urn:microsoft.com/office/officeart/2005/8/layout/vList5"/>
    <dgm:cxn modelId="{46958FB5-D24D-43E2-96AB-1476DD606E59}" type="presParOf" srcId="{F47E28C3-42C5-498B-8E4B-F2C6008C1351}" destId="{47FE4A40-4E86-4551-825B-64E28B77B738}" srcOrd="14" destOrd="0" presId="urn:microsoft.com/office/officeart/2005/8/layout/vList5"/>
    <dgm:cxn modelId="{D2995E67-DCA7-485F-BE20-260C99BDA97A}" type="presParOf" srcId="{47FE4A40-4E86-4551-825B-64E28B77B738}" destId="{F0D0AD91-D002-4A08-B142-7543B35CBE8E}" srcOrd="0" destOrd="0" presId="urn:microsoft.com/office/officeart/2005/8/layout/vList5"/>
    <dgm:cxn modelId="{F946E930-46DC-435D-8C25-9993B2CA9910}" type="presParOf" srcId="{47FE4A40-4E86-4551-825B-64E28B77B738}" destId="{A439EE2D-FA84-44F2-AE1D-46E000CCA717}"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76A179-70F0-4225-A1BC-428DCAF568B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60B6716A-0D61-4055-B0E2-4B785BB23930}">
      <dgm:prSet phldrT="[Text]"/>
      <dgm:spPr/>
      <dgm:t>
        <a:bodyPr/>
        <a:lstStyle/>
        <a:p>
          <a:r>
            <a:rPr lang="en-US" dirty="0"/>
            <a:t>name</a:t>
          </a:r>
          <a:endParaRPr lang="en-IN" dirty="0"/>
        </a:p>
      </dgm:t>
    </dgm:pt>
    <dgm:pt modelId="{F1A926A7-4541-45EC-AB43-F9F65EAE9AF3}" type="parTrans" cxnId="{979D0125-32A8-447B-B93F-348DF4A39CF5}">
      <dgm:prSet/>
      <dgm:spPr/>
      <dgm:t>
        <a:bodyPr/>
        <a:lstStyle/>
        <a:p>
          <a:endParaRPr lang="en-IN"/>
        </a:p>
      </dgm:t>
    </dgm:pt>
    <dgm:pt modelId="{1D115E12-4394-4AB0-870D-89028909B63A}" type="sibTrans" cxnId="{979D0125-32A8-447B-B93F-348DF4A39CF5}">
      <dgm:prSet/>
      <dgm:spPr/>
      <dgm:t>
        <a:bodyPr/>
        <a:lstStyle/>
        <a:p>
          <a:endParaRPr lang="en-IN"/>
        </a:p>
      </dgm:t>
    </dgm:pt>
    <dgm:pt modelId="{356E5A9F-585A-49D8-9618-6C0FFD68E3F3}">
      <dgm:prSet phldrT="[Text]"/>
      <dgm:spPr/>
      <dgm:t>
        <a:bodyPr/>
        <a:lstStyle/>
        <a:p>
          <a:r>
            <a:rPr lang="en-US" dirty="0"/>
            <a:t>This is the name of the form.</a:t>
          </a:r>
          <a:endParaRPr lang="en-IN" dirty="0"/>
        </a:p>
      </dgm:t>
    </dgm:pt>
    <dgm:pt modelId="{6C3071E6-DC88-45AD-B6CB-9D18B8ACDBB7}" type="parTrans" cxnId="{59BBC1E6-0545-4B34-B6AD-2A7D75A17FB9}">
      <dgm:prSet/>
      <dgm:spPr/>
      <dgm:t>
        <a:bodyPr/>
        <a:lstStyle/>
        <a:p>
          <a:endParaRPr lang="en-IN"/>
        </a:p>
      </dgm:t>
    </dgm:pt>
    <dgm:pt modelId="{D20B7EBA-B98B-478C-AFD3-336A2BDD3FBC}" type="sibTrans" cxnId="{59BBC1E6-0545-4B34-B6AD-2A7D75A17FB9}">
      <dgm:prSet/>
      <dgm:spPr/>
      <dgm:t>
        <a:bodyPr/>
        <a:lstStyle/>
        <a:p>
          <a:endParaRPr lang="en-IN"/>
        </a:p>
      </dgm:t>
    </dgm:pt>
    <dgm:pt modelId="{38214F56-71DD-4D42-AB7B-4D20153DB89A}">
      <dgm:prSet phldrT="[Text]"/>
      <dgm:spPr/>
      <dgm:t>
        <a:bodyPr/>
        <a:lstStyle/>
        <a:p>
          <a:r>
            <a:rPr lang="en-US" dirty="0"/>
            <a:t>action</a:t>
          </a:r>
          <a:endParaRPr lang="en-IN" dirty="0"/>
        </a:p>
      </dgm:t>
    </dgm:pt>
    <dgm:pt modelId="{849E0463-F5F1-4193-A6D3-F137EAE6F4C4}" type="parTrans" cxnId="{A32FCC18-4722-45CE-91A0-831514F7BC98}">
      <dgm:prSet/>
      <dgm:spPr/>
      <dgm:t>
        <a:bodyPr/>
        <a:lstStyle/>
        <a:p>
          <a:endParaRPr lang="en-IN"/>
        </a:p>
      </dgm:t>
    </dgm:pt>
    <dgm:pt modelId="{368E4701-09C2-40DB-827B-4F7D5938584E}" type="sibTrans" cxnId="{A32FCC18-4722-45CE-91A0-831514F7BC98}">
      <dgm:prSet/>
      <dgm:spPr/>
      <dgm:t>
        <a:bodyPr/>
        <a:lstStyle/>
        <a:p>
          <a:endParaRPr lang="en-IN"/>
        </a:p>
      </dgm:t>
    </dgm:pt>
    <dgm:pt modelId="{EF53A0F5-EE31-4B69-9C72-37AD3B09E47A}">
      <dgm:prSet phldrT="[Text]"/>
      <dgm:spPr/>
      <dgm:t>
        <a:bodyPr/>
        <a:lstStyle/>
        <a:p>
          <a:r>
            <a:rPr lang="en-US" dirty="0"/>
            <a:t>specify any script URL which will receive uploaded data.</a:t>
          </a:r>
          <a:endParaRPr lang="en-IN" dirty="0"/>
        </a:p>
      </dgm:t>
    </dgm:pt>
    <dgm:pt modelId="{7BFB8A23-4FCA-477E-9E90-DE9373E4D58B}" type="parTrans" cxnId="{E91EEF76-2E7D-4E0C-BBD4-27ABB3627735}">
      <dgm:prSet/>
      <dgm:spPr/>
      <dgm:t>
        <a:bodyPr/>
        <a:lstStyle/>
        <a:p>
          <a:endParaRPr lang="en-IN"/>
        </a:p>
      </dgm:t>
    </dgm:pt>
    <dgm:pt modelId="{58E058F4-5964-43B2-8B00-67A5BF7F2AAC}" type="sibTrans" cxnId="{E91EEF76-2E7D-4E0C-BBD4-27ABB3627735}">
      <dgm:prSet/>
      <dgm:spPr/>
      <dgm:t>
        <a:bodyPr/>
        <a:lstStyle/>
        <a:p>
          <a:endParaRPr lang="en-IN"/>
        </a:p>
      </dgm:t>
    </dgm:pt>
    <dgm:pt modelId="{39FBF365-19E7-4B6E-8E7D-90738E58263B}">
      <dgm:prSet phldrT="[Text]"/>
      <dgm:spPr/>
      <dgm:t>
        <a:bodyPr/>
        <a:lstStyle/>
        <a:p>
          <a:r>
            <a:rPr lang="en-US" dirty="0"/>
            <a:t>method</a:t>
          </a:r>
          <a:endParaRPr lang="en-IN" dirty="0"/>
        </a:p>
      </dgm:t>
    </dgm:pt>
    <dgm:pt modelId="{82E9661D-236E-4CF0-BC03-07B903170183}" type="parTrans" cxnId="{46667317-091D-4A41-AAEB-327319674D05}">
      <dgm:prSet/>
      <dgm:spPr/>
      <dgm:t>
        <a:bodyPr/>
        <a:lstStyle/>
        <a:p>
          <a:endParaRPr lang="en-IN"/>
        </a:p>
      </dgm:t>
    </dgm:pt>
    <dgm:pt modelId="{BEBA9DD3-26E4-4BA6-B828-FE2A0E75E40B}" type="sibTrans" cxnId="{46667317-091D-4A41-AAEB-327319674D05}">
      <dgm:prSet/>
      <dgm:spPr/>
      <dgm:t>
        <a:bodyPr/>
        <a:lstStyle/>
        <a:p>
          <a:endParaRPr lang="en-IN"/>
        </a:p>
      </dgm:t>
    </dgm:pt>
    <dgm:pt modelId="{21C3ABC9-FF4E-4201-8D87-8FF2D24610BE}">
      <dgm:prSet phldrT="[Text]"/>
      <dgm:spPr/>
      <dgm:t>
        <a:bodyPr/>
        <a:lstStyle/>
        <a:p>
          <a:r>
            <a:rPr lang="en-US" dirty="0"/>
            <a:t>specify method to be used to upload data. GET and POST.</a:t>
          </a:r>
          <a:endParaRPr lang="en-IN" dirty="0"/>
        </a:p>
      </dgm:t>
    </dgm:pt>
    <dgm:pt modelId="{5A21FA10-8A4A-47F0-AD4F-AB1FBD1D8776}" type="parTrans" cxnId="{57B78FA8-9A04-4FEF-B766-128D1F80CC74}">
      <dgm:prSet/>
      <dgm:spPr/>
      <dgm:t>
        <a:bodyPr/>
        <a:lstStyle/>
        <a:p>
          <a:endParaRPr lang="en-IN"/>
        </a:p>
      </dgm:t>
    </dgm:pt>
    <dgm:pt modelId="{0491A604-13FF-4611-90EC-7E51D8E3937B}" type="sibTrans" cxnId="{57B78FA8-9A04-4FEF-B766-128D1F80CC74}">
      <dgm:prSet/>
      <dgm:spPr/>
      <dgm:t>
        <a:bodyPr/>
        <a:lstStyle/>
        <a:p>
          <a:endParaRPr lang="en-IN"/>
        </a:p>
      </dgm:t>
    </dgm:pt>
    <dgm:pt modelId="{87D146F2-8F97-42C1-A923-18D55D4E95F6}" type="pres">
      <dgm:prSet presAssocID="{A076A179-70F0-4225-A1BC-428DCAF568BC}" presName="Name0" presStyleCnt="0">
        <dgm:presLayoutVars>
          <dgm:dir/>
          <dgm:animLvl val="lvl"/>
          <dgm:resizeHandles val="exact"/>
        </dgm:presLayoutVars>
      </dgm:prSet>
      <dgm:spPr/>
    </dgm:pt>
    <dgm:pt modelId="{05F84EAC-7AC0-4DC9-B325-671822C25197}" type="pres">
      <dgm:prSet presAssocID="{60B6716A-0D61-4055-B0E2-4B785BB23930}" presName="linNode" presStyleCnt="0"/>
      <dgm:spPr/>
    </dgm:pt>
    <dgm:pt modelId="{7301BA62-0284-4094-9F03-051A41A7591A}" type="pres">
      <dgm:prSet presAssocID="{60B6716A-0D61-4055-B0E2-4B785BB23930}" presName="parentText" presStyleLbl="node1" presStyleIdx="0" presStyleCnt="3">
        <dgm:presLayoutVars>
          <dgm:chMax val="1"/>
          <dgm:bulletEnabled val="1"/>
        </dgm:presLayoutVars>
      </dgm:prSet>
      <dgm:spPr/>
    </dgm:pt>
    <dgm:pt modelId="{5ACAEC78-44A6-4029-8428-7F1B2CD14893}" type="pres">
      <dgm:prSet presAssocID="{60B6716A-0D61-4055-B0E2-4B785BB23930}" presName="descendantText" presStyleLbl="alignAccFollowNode1" presStyleIdx="0" presStyleCnt="3">
        <dgm:presLayoutVars>
          <dgm:bulletEnabled val="1"/>
        </dgm:presLayoutVars>
      </dgm:prSet>
      <dgm:spPr/>
    </dgm:pt>
    <dgm:pt modelId="{DE1B0DD5-D4AD-4A16-AF33-074ECD8CF2A2}" type="pres">
      <dgm:prSet presAssocID="{1D115E12-4394-4AB0-870D-89028909B63A}" presName="sp" presStyleCnt="0"/>
      <dgm:spPr/>
    </dgm:pt>
    <dgm:pt modelId="{6E61D4BC-22E4-4474-9ED4-0A275F031B3C}" type="pres">
      <dgm:prSet presAssocID="{38214F56-71DD-4D42-AB7B-4D20153DB89A}" presName="linNode" presStyleCnt="0"/>
      <dgm:spPr/>
    </dgm:pt>
    <dgm:pt modelId="{C8158490-303D-46E8-B440-98A99F3862E1}" type="pres">
      <dgm:prSet presAssocID="{38214F56-71DD-4D42-AB7B-4D20153DB89A}" presName="parentText" presStyleLbl="node1" presStyleIdx="1" presStyleCnt="3">
        <dgm:presLayoutVars>
          <dgm:chMax val="1"/>
          <dgm:bulletEnabled val="1"/>
        </dgm:presLayoutVars>
      </dgm:prSet>
      <dgm:spPr/>
    </dgm:pt>
    <dgm:pt modelId="{18B4F819-4C0D-4662-8546-551C473A208C}" type="pres">
      <dgm:prSet presAssocID="{38214F56-71DD-4D42-AB7B-4D20153DB89A}" presName="descendantText" presStyleLbl="alignAccFollowNode1" presStyleIdx="1" presStyleCnt="3">
        <dgm:presLayoutVars>
          <dgm:bulletEnabled val="1"/>
        </dgm:presLayoutVars>
      </dgm:prSet>
      <dgm:spPr/>
    </dgm:pt>
    <dgm:pt modelId="{CC9344CE-598F-44EB-B693-8B86A122E929}" type="pres">
      <dgm:prSet presAssocID="{368E4701-09C2-40DB-827B-4F7D5938584E}" presName="sp" presStyleCnt="0"/>
      <dgm:spPr/>
    </dgm:pt>
    <dgm:pt modelId="{F19317E7-3F82-4B06-BFCB-8C1DC1891B05}" type="pres">
      <dgm:prSet presAssocID="{39FBF365-19E7-4B6E-8E7D-90738E58263B}" presName="linNode" presStyleCnt="0"/>
      <dgm:spPr/>
    </dgm:pt>
    <dgm:pt modelId="{F3085E89-6A2D-45FC-8015-3EDDCFCE58AF}" type="pres">
      <dgm:prSet presAssocID="{39FBF365-19E7-4B6E-8E7D-90738E58263B}" presName="parentText" presStyleLbl="node1" presStyleIdx="2" presStyleCnt="3">
        <dgm:presLayoutVars>
          <dgm:chMax val="1"/>
          <dgm:bulletEnabled val="1"/>
        </dgm:presLayoutVars>
      </dgm:prSet>
      <dgm:spPr/>
    </dgm:pt>
    <dgm:pt modelId="{EB685BBD-6203-47F7-91E1-F8B0C7E0EC0E}" type="pres">
      <dgm:prSet presAssocID="{39FBF365-19E7-4B6E-8E7D-90738E58263B}" presName="descendantText" presStyleLbl="alignAccFollowNode1" presStyleIdx="2" presStyleCnt="3">
        <dgm:presLayoutVars>
          <dgm:bulletEnabled val="1"/>
        </dgm:presLayoutVars>
      </dgm:prSet>
      <dgm:spPr/>
    </dgm:pt>
  </dgm:ptLst>
  <dgm:cxnLst>
    <dgm:cxn modelId="{46667317-091D-4A41-AAEB-327319674D05}" srcId="{A076A179-70F0-4225-A1BC-428DCAF568BC}" destId="{39FBF365-19E7-4B6E-8E7D-90738E58263B}" srcOrd="2" destOrd="0" parTransId="{82E9661D-236E-4CF0-BC03-07B903170183}" sibTransId="{BEBA9DD3-26E4-4BA6-B828-FE2A0E75E40B}"/>
    <dgm:cxn modelId="{A32FCC18-4722-45CE-91A0-831514F7BC98}" srcId="{A076A179-70F0-4225-A1BC-428DCAF568BC}" destId="{38214F56-71DD-4D42-AB7B-4D20153DB89A}" srcOrd="1" destOrd="0" parTransId="{849E0463-F5F1-4193-A6D3-F137EAE6F4C4}" sibTransId="{368E4701-09C2-40DB-827B-4F7D5938584E}"/>
    <dgm:cxn modelId="{979D0125-32A8-447B-B93F-348DF4A39CF5}" srcId="{A076A179-70F0-4225-A1BC-428DCAF568BC}" destId="{60B6716A-0D61-4055-B0E2-4B785BB23930}" srcOrd="0" destOrd="0" parTransId="{F1A926A7-4541-45EC-AB43-F9F65EAE9AF3}" sibTransId="{1D115E12-4394-4AB0-870D-89028909B63A}"/>
    <dgm:cxn modelId="{AF5FE229-BB78-4BEA-A484-88DC43DDAD03}" type="presOf" srcId="{A076A179-70F0-4225-A1BC-428DCAF568BC}" destId="{87D146F2-8F97-42C1-A923-18D55D4E95F6}" srcOrd="0" destOrd="0" presId="urn:microsoft.com/office/officeart/2005/8/layout/vList5"/>
    <dgm:cxn modelId="{58823B40-B016-44D1-B11F-80ACFF0D2E01}" type="presOf" srcId="{39FBF365-19E7-4B6E-8E7D-90738E58263B}" destId="{F3085E89-6A2D-45FC-8015-3EDDCFCE58AF}" srcOrd="0" destOrd="0" presId="urn:microsoft.com/office/officeart/2005/8/layout/vList5"/>
    <dgm:cxn modelId="{6C35EB43-395C-4791-8044-60BCB4D89907}" type="presOf" srcId="{356E5A9F-585A-49D8-9618-6C0FFD68E3F3}" destId="{5ACAEC78-44A6-4029-8428-7F1B2CD14893}" srcOrd="0" destOrd="0" presId="urn:microsoft.com/office/officeart/2005/8/layout/vList5"/>
    <dgm:cxn modelId="{236A0F44-16F0-41CC-BD00-76CDC71FA01F}" type="presOf" srcId="{60B6716A-0D61-4055-B0E2-4B785BB23930}" destId="{7301BA62-0284-4094-9F03-051A41A7591A}" srcOrd="0" destOrd="0" presId="urn:microsoft.com/office/officeart/2005/8/layout/vList5"/>
    <dgm:cxn modelId="{88343445-F05D-4924-AC29-0C237A75D275}" type="presOf" srcId="{EF53A0F5-EE31-4B69-9C72-37AD3B09E47A}" destId="{18B4F819-4C0D-4662-8546-551C473A208C}" srcOrd="0" destOrd="0" presId="urn:microsoft.com/office/officeart/2005/8/layout/vList5"/>
    <dgm:cxn modelId="{E91EEF76-2E7D-4E0C-BBD4-27ABB3627735}" srcId="{38214F56-71DD-4D42-AB7B-4D20153DB89A}" destId="{EF53A0F5-EE31-4B69-9C72-37AD3B09E47A}" srcOrd="0" destOrd="0" parTransId="{7BFB8A23-4FCA-477E-9E90-DE9373E4D58B}" sibTransId="{58E058F4-5964-43B2-8B00-67A5BF7F2AAC}"/>
    <dgm:cxn modelId="{4A591F84-A824-431E-9418-D0EEB68B0253}" type="presOf" srcId="{38214F56-71DD-4D42-AB7B-4D20153DB89A}" destId="{C8158490-303D-46E8-B440-98A99F3862E1}" srcOrd="0" destOrd="0" presId="urn:microsoft.com/office/officeart/2005/8/layout/vList5"/>
    <dgm:cxn modelId="{57B78FA8-9A04-4FEF-B766-128D1F80CC74}" srcId="{39FBF365-19E7-4B6E-8E7D-90738E58263B}" destId="{21C3ABC9-FF4E-4201-8D87-8FF2D24610BE}" srcOrd="0" destOrd="0" parTransId="{5A21FA10-8A4A-47F0-AD4F-AB1FBD1D8776}" sibTransId="{0491A604-13FF-4611-90EC-7E51D8E3937B}"/>
    <dgm:cxn modelId="{42E5F8D2-C376-4D6B-8A48-129CBBCCF8AA}" type="presOf" srcId="{21C3ABC9-FF4E-4201-8D87-8FF2D24610BE}" destId="{EB685BBD-6203-47F7-91E1-F8B0C7E0EC0E}" srcOrd="0" destOrd="0" presId="urn:microsoft.com/office/officeart/2005/8/layout/vList5"/>
    <dgm:cxn modelId="{59BBC1E6-0545-4B34-B6AD-2A7D75A17FB9}" srcId="{60B6716A-0D61-4055-B0E2-4B785BB23930}" destId="{356E5A9F-585A-49D8-9618-6C0FFD68E3F3}" srcOrd="0" destOrd="0" parTransId="{6C3071E6-DC88-45AD-B6CB-9D18B8ACDBB7}" sibTransId="{D20B7EBA-B98B-478C-AFD3-336A2BDD3FBC}"/>
    <dgm:cxn modelId="{001FA241-47B9-49C3-9EFD-905F1D6B76B2}" type="presParOf" srcId="{87D146F2-8F97-42C1-A923-18D55D4E95F6}" destId="{05F84EAC-7AC0-4DC9-B325-671822C25197}" srcOrd="0" destOrd="0" presId="urn:microsoft.com/office/officeart/2005/8/layout/vList5"/>
    <dgm:cxn modelId="{02628C9E-B2F8-4DE4-A8BE-7D719BC6BEC5}" type="presParOf" srcId="{05F84EAC-7AC0-4DC9-B325-671822C25197}" destId="{7301BA62-0284-4094-9F03-051A41A7591A}" srcOrd="0" destOrd="0" presId="urn:microsoft.com/office/officeart/2005/8/layout/vList5"/>
    <dgm:cxn modelId="{43DA7D8E-6E02-465B-9AEA-D75B0D1DA67F}" type="presParOf" srcId="{05F84EAC-7AC0-4DC9-B325-671822C25197}" destId="{5ACAEC78-44A6-4029-8428-7F1B2CD14893}" srcOrd="1" destOrd="0" presId="urn:microsoft.com/office/officeart/2005/8/layout/vList5"/>
    <dgm:cxn modelId="{6387CBAB-F75F-428E-A535-EE07BA5A8697}" type="presParOf" srcId="{87D146F2-8F97-42C1-A923-18D55D4E95F6}" destId="{DE1B0DD5-D4AD-4A16-AF33-074ECD8CF2A2}" srcOrd="1" destOrd="0" presId="urn:microsoft.com/office/officeart/2005/8/layout/vList5"/>
    <dgm:cxn modelId="{0ED076EE-38EC-49AB-B13A-9E26C09A4887}" type="presParOf" srcId="{87D146F2-8F97-42C1-A923-18D55D4E95F6}" destId="{6E61D4BC-22E4-4474-9ED4-0A275F031B3C}" srcOrd="2" destOrd="0" presId="urn:microsoft.com/office/officeart/2005/8/layout/vList5"/>
    <dgm:cxn modelId="{AE20C1D0-E25A-4800-9205-171A1D460B83}" type="presParOf" srcId="{6E61D4BC-22E4-4474-9ED4-0A275F031B3C}" destId="{C8158490-303D-46E8-B440-98A99F3862E1}" srcOrd="0" destOrd="0" presId="urn:microsoft.com/office/officeart/2005/8/layout/vList5"/>
    <dgm:cxn modelId="{D8CB40D5-F353-49D8-BDBC-C1DC2AE3CCAD}" type="presParOf" srcId="{6E61D4BC-22E4-4474-9ED4-0A275F031B3C}" destId="{18B4F819-4C0D-4662-8546-551C473A208C}" srcOrd="1" destOrd="0" presId="urn:microsoft.com/office/officeart/2005/8/layout/vList5"/>
    <dgm:cxn modelId="{BA4421D8-37CE-4A56-9291-DA454A9BB357}" type="presParOf" srcId="{87D146F2-8F97-42C1-A923-18D55D4E95F6}" destId="{CC9344CE-598F-44EB-B693-8B86A122E929}" srcOrd="3" destOrd="0" presId="urn:microsoft.com/office/officeart/2005/8/layout/vList5"/>
    <dgm:cxn modelId="{0BB93FC0-0303-4D8A-A115-4FFB89FD35A2}" type="presParOf" srcId="{87D146F2-8F97-42C1-A923-18D55D4E95F6}" destId="{F19317E7-3F82-4B06-BFCB-8C1DC1891B05}" srcOrd="4" destOrd="0" presId="urn:microsoft.com/office/officeart/2005/8/layout/vList5"/>
    <dgm:cxn modelId="{A668AC18-4E00-4ECE-8E6A-61EFA681BE01}" type="presParOf" srcId="{F19317E7-3F82-4B06-BFCB-8C1DC1891B05}" destId="{F3085E89-6A2D-45FC-8015-3EDDCFCE58AF}" srcOrd="0" destOrd="0" presId="urn:microsoft.com/office/officeart/2005/8/layout/vList5"/>
    <dgm:cxn modelId="{07C24F84-8EEE-4353-AC57-9632151C8AE0}" type="presParOf" srcId="{F19317E7-3F82-4B06-BFCB-8C1DC1891B05}" destId="{EB685BBD-6203-47F7-91E1-F8B0C7E0EC0E}"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A81149-4AE6-4D4A-859A-7D527EB476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12146A7C-C468-42AA-AC9D-B645CDAB459E}">
      <dgm:prSet phldrT="[Text]"/>
      <dgm:spPr/>
      <dgm:t>
        <a:bodyPr/>
        <a:lstStyle/>
        <a:p>
          <a:r>
            <a:rPr lang="en-US" dirty="0"/>
            <a:t>Color names</a:t>
          </a:r>
          <a:endParaRPr lang="en-IN" dirty="0"/>
        </a:p>
      </dgm:t>
    </dgm:pt>
    <dgm:pt modelId="{06C555D1-C1D0-47F2-A288-7B4C532AE572}" type="parTrans" cxnId="{299AE80E-53F4-4CAE-8362-E344CC5F06FC}">
      <dgm:prSet/>
      <dgm:spPr/>
      <dgm:t>
        <a:bodyPr/>
        <a:lstStyle/>
        <a:p>
          <a:endParaRPr lang="en-IN"/>
        </a:p>
      </dgm:t>
    </dgm:pt>
    <dgm:pt modelId="{EFABC9A5-3226-4234-A860-0089732B276C}" type="sibTrans" cxnId="{299AE80E-53F4-4CAE-8362-E344CC5F06FC}">
      <dgm:prSet/>
      <dgm:spPr/>
      <dgm:t>
        <a:bodyPr/>
        <a:lstStyle/>
        <a:p>
          <a:endParaRPr lang="en-IN"/>
        </a:p>
      </dgm:t>
    </dgm:pt>
    <dgm:pt modelId="{9867B120-CE8B-4C39-B95B-AE5526D27EFF}">
      <dgm:prSet phldrT="[Text]"/>
      <dgm:spPr/>
      <dgm:t>
        <a:bodyPr/>
        <a:lstStyle/>
        <a:p>
          <a:r>
            <a:rPr lang="en-US" dirty="0"/>
            <a:t>RGB color values</a:t>
          </a:r>
          <a:endParaRPr lang="en-IN" dirty="0"/>
        </a:p>
      </dgm:t>
    </dgm:pt>
    <dgm:pt modelId="{ADFEE0A4-268C-4EAC-A132-5F616ED1F12C}" type="parTrans" cxnId="{3B2979DD-A160-48DC-ABAF-748F71C9327F}">
      <dgm:prSet/>
      <dgm:spPr/>
      <dgm:t>
        <a:bodyPr/>
        <a:lstStyle/>
        <a:p>
          <a:endParaRPr lang="en-IN"/>
        </a:p>
      </dgm:t>
    </dgm:pt>
    <dgm:pt modelId="{C1E2EC3A-6266-4F3E-A084-C560E7753F2F}" type="sibTrans" cxnId="{3B2979DD-A160-48DC-ABAF-748F71C9327F}">
      <dgm:prSet/>
      <dgm:spPr/>
      <dgm:t>
        <a:bodyPr/>
        <a:lstStyle/>
        <a:p>
          <a:endParaRPr lang="en-IN"/>
        </a:p>
      </dgm:t>
    </dgm:pt>
    <dgm:pt modelId="{25EBFACB-A0F7-4F85-B243-BAB4F3D9B43B}">
      <dgm:prSet phldrT="[Text]"/>
      <dgm:spPr/>
      <dgm:t>
        <a:bodyPr/>
        <a:lstStyle/>
        <a:p>
          <a:r>
            <a:rPr lang="en-US" dirty="0"/>
            <a:t>Hexadecimal color values</a:t>
          </a:r>
          <a:endParaRPr lang="en-IN" dirty="0"/>
        </a:p>
      </dgm:t>
    </dgm:pt>
    <dgm:pt modelId="{06DB9C64-2C7A-43B7-A806-4AF804AB116D}" type="parTrans" cxnId="{96D23A9F-3BB4-49A0-8B33-B6222B2D5E00}">
      <dgm:prSet/>
      <dgm:spPr/>
      <dgm:t>
        <a:bodyPr/>
        <a:lstStyle/>
        <a:p>
          <a:endParaRPr lang="en-IN"/>
        </a:p>
      </dgm:t>
    </dgm:pt>
    <dgm:pt modelId="{A974B8F7-53A6-4C17-A42C-4F09EA60E135}" type="sibTrans" cxnId="{96D23A9F-3BB4-49A0-8B33-B6222B2D5E00}">
      <dgm:prSet/>
      <dgm:spPr/>
      <dgm:t>
        <a:bodyPr/>
        <a:lstStyle/>
        <a:p>
          <a:endParaRPr lang="en-IN"/>
        </a:p>
      </dgm:t>
    </dgm:pt>
    <dgm:pt modelId="{3F5889D4-3F5F-4D83-A10A-2DB85F71B043}" type="pres">
      <dgm:prSet presAssocID="{6DA81149-4AE6-4D4A-859A-7D527EB47688}" presName="linear" presStyleCnt="0">
        <dgm:presLayoutVars>
          <dgm:dir/>
          <dgm:animLvl val="lvl"/>
          <dgm:resizeHandles val="exact"/>
        </dgm:presLayoutVars>
      </dgm:prSet>
      <dgm:spPr/>
    </dgm:pt>
    <dgm:pt modelId="{F1D2760C-B74C-4031-B99E-76EC55E55736}" type="pres">
      <dgm:prSet presAssocID="{12146A7C-C468-42AA-AC9D-B645CDAB459E}" presName="parentLin" presStyleCnt="0"/>
      <dgm:spPr/>
    </dgm:pt>
    <dgm:pt modelId="{D35D1689-5ACE-4615-ABCA-343631A8F8C1}" type="pres">
      <dgm:prSet presAssocID="{12146A7C-C468-42AA-AC9D-B645CDAB459E}" presName="parentLeftMargin" presStyleLbl="node1" presStyleIdx="0" presStyleCnt="3"/>
      <dgm:spPr/>
    </dgm:pt>
    <dgm:pt modelId="{7F295F4B-69B9-45B1-9FE1-4ECCCE975027}" type="pres">
      <dgm:prSet presAssocID="{12146A7C-C468-42AA-AC9D-B645CDAB459E}" presName="parentText" presStyleLbl="node1" presStyleIdx="0" presStyleCnt="3">
        <dgm:presLayoutVars>
          <dgm:chMax val="0"/>
          <dgm:bulletEnabled val="1"/>
        </dgm:presLayoutVars>
      </dgm:prSet>
      <dgm:spPr/>
    </dgm:pt>
    <dgm:pt modelId="{9A244498-0681-4312-8BF4-708F9DA8B69D}" type="pres">
      <dgm:prSet presAssocID="{12146A7C-C468-42AA-AC9D-B645CDAB459E}" presName="negativeSpace" presStyleCnt="0"/>
      <dgm:spPr/>
    </dgm:pt>
    <dgm:pt modelId="{11061334-E1ED-49E4-872C-CAB72037F1A1}" type="pres">
      <dgm:prSet presAssocID="{12146A7C-C468-42AA-AC9D-B645CDAB459E}" presName="childText" presStyleLbl="conFgAcc1" presStyleIdx="0" presStyleCnt="3">
        <dgm:presLayoutVars>
          <dgm:bulletEnabled val="1"/>
        </dgm:presLayoutVars>
      </dgm:prSet>
      <dgm:spPr/>
    </dgm:pt>
    <dgm:pt modelId="{6ABEA854-7313-410A-BD6F-B13779A4C6F6}" type="pres">
      <dgm:prSet presAssocID="{EFABC9A5-3226-4234-A860-0089732B276C}" presName="spaceBetweenRectangles" presStyleCnt="0"/>
      <dgm:spPr/>
    </dgm:pt>
    <dgm:pt modelId="{D5D750B2-4929-4018-8E1C-AA69E12F4637}" type="pres">
      <dgm:prSet presAssocID="{9867B120-CE8B-4C39-B95B-AE5526D27EFF}" presName="parentLin" presStyleCnt="0"/>
      <dgm:spPr/>
    </dgm:pt>
    <dgm:pt modelId="{152016DE-8012-4833-8F8F-DCD26E65A96E}" type="pres">
      <dgm:prSet presAssocID="{9867B120-CE8B-4C39-B95B-AE5526D27EFF}" presName="parentLeftMargin" presStyleLbl="node1" presStyleIdx="0" presStyleCnt="3"/>
      <dgm:spPr/>
    </dgm:pt>
    <dgm:pt modelId="{12A7FBBA-C98B-49E6-99CE-8719FC75AC99}" type="pres">
      <dgm:prSet presAssocID="{9867B120-CE8B-4C39-B95B-AE5526D27EFF}" presName="parentText" presStyleLbl="node1" presStyleIdx="1" presStyleCnt="3">
        <dgm:presLayoutVars>
          <dgm:chMax val="0"/>
          <dgm:bulletEnabled val="1"/>
        </dgm:presLayoutVars>
      </dgm:prSet>
      <dgm:spPr/>
    </dgm:pt>
    <dgm:pt modelId="{ACE6EE52-A5CF-4BF4-BA82-49DE7E6349DA}" type="pres">
      <dgm:prSet presAssocID="{9867B120-CE8B-4C39-B95B-AE5526D27EFF}" presName="negativeSpace" presStyleCnt="0"/>
      <dgm:spPr/>
    </dgm:pt>
    <dgm:pt modelId="{22B53064-B10E-4AA2-9291-18F5E5FAED92}" type="pres">
      <dgm:prSet presAssocID="{9867B120-CE8B-4C39-B95B-AE5526D27EFF}" presName="childText" presStyleLbl="conFgAcc1" presStyleIdx="1" presStyleCnt="3">
        <dgm:presLayoutVars>
          <dgm:bulletEnabled val="1"/>
        </dgm:presLayoutVars>
      </dgm:prSet>
      <dgm:spPr/>
    </dgm:pt>
    <dgm:pt modelId="{6F662EC4-1931-4B01-BC23-05B07C29C97C}" type="pres">
      <dgm:prSet presAssocID="{C1E2EC3A-6266-4F3E-A084-C560E7753F2F}" presName="spaceBetweenRectangles" presStyleCnt="0"/>
      <dgm:spPr/>
    </dgm:pt>
    <dgm:pt modelId="{AC9E6A11-2C6B-4667-9CBE-5E4FE54B1CF4}" type="pres">
      <dgm:prSet presAssocID="{25EBFACB-A0F7-4F85-B243-BAB4F3D9B43B}" presName="parentLin" presStyleCnt="0"/>
      <dgm:spPr/>
    </dgm:pt>
    <dgm:pt modelId="{9EEA5121-4715-40AF-9061-1A90B19D9CC8}" type="pres">
      <dgm:prSet presAssocID="{25EBFACB-A0F7-4F85-B243-BAB4F3D9B43B}" presName="parentLeftMargin" presStyleLbl="node1" presStyleIdx="1" presStyleCnt="3"/>
      <dgm:spPr/>
    </dgm:pt>
    <dgm:pt modelId="{8DA0FA3B-8462-4B10-86CD-4E0F60E449C7}" type="pres">
      <dgm:prSet presAssocID="{25EBFACB-A0F7-4F85-B243-BAB4F3D9B43B}" presName="parentText" presStyleLbl="node1" presStyleIdx="2" presStyleCnt="3">
        <dgm:presLayoutVars>
          <dgm:chMax val="0"/>
          <dgm:bulletEnabled val="1"/>
        </dgm:presLayoutVars>
      </dgm:prSet>
      <dgm:spPr/>
    </dgm:pt>
    <dgm:pt modelId="{8A64BBB7-FECF-4ECC-8F27-239CCB658909}" type="pres">
      <dgm:prSet presAssocID="{25EBFACB-A0F7-4F85-B243-BAB4F3D9B43B}" presName="negativeSpace" presStyleCnt="0"/>
      <dgm:spPr/>
    </dgm:pt>
    <dgm:pt modelId="{14F77D55-AA86-44E4-982D-B8075BE15608}" type="pres">
      <dgm:prSet presAssocID="{25EBFACB-A0F7-4F85-B243-BAB4F3D9B43B}" presName="childText" presStyleLbl="conFgAcc1" presStyleIdx="2" presStyleCnt="3">
        <dgm:presLayoutVars>
          <dgm:bulletEnabled val="1"/>
        </dgm:presLayoutVars>
      </dgm:prSet>
      <dgm:spPr/>
    </dgm:pt>
  </dgm:ptLst>
  <dgm:cxnLst>
    <dgm:cxn modelId="{46B1200A-638D-4EBF-BC77-F02952E95BBF}" type="presOf" srcId="{9867B120-CE8B-4C39-B95B-AE5526D27EFF}" destId="{152016DE-8012-4833-8F8F-DCD26E65A96E}" srcOrd="0" destOrd="0" presId="urn:microsoft.com/office/officeart/2005/8/layout/list1"/>
    <dgm:cxn modelId="{299AE80E-53F4-4CAE-8362-E344CC5F06FC}" srcId="{6DA81149-4AE6-4D4A-859A-7D527EB47688}" destId="{12146A7C-C468-42AA-AC9D-B645CDAB459E}" srcOrd="0" destOrd="0" parTransId="{06C555D1-C1D0-47F2-A288-7B4C532AE572}" sibTransId="{EFABC9A5-3226-4234-A860-0089732B276C}"/>
    <dgm:cxn modelId="{9F7CEB27-07C2-4322-82A2-DCAE811CC78C}" type="presOf" srcId="{12146A7C-C468-42AA-AC9D-B645CDAB459E}" destId="{D35D1689-5ACE-4615-ABCA-343631A8F8C1}" srcOrd="0" destOrd="0" presId="urn:microsoft.com/office/officeart/2005/8/layout/list1"/>
    <dgm:cxn modelId="{1D6C652F-1DB2-481D-B57B-D4486FC242DD}" type="presOf" srcId="{6DA81149-4AE6-4D4A-859A-7D527EB47688}" destId="{3F5889D4-3F5F-4D83-A10A-2DB85F71B043}" srcOrd="0" destOrd="0" presId="urn:microsoft.com/office/officeart/2005/8/layout/list1"/>
    <dgm:cxn modelId="{A7A89732-0035-47B8-B3FE-712F404F35F7}" type="presOf" srcId="{9867B120-CE8B-4C39-B95B-AE5526D27EFF}" destId="{12A7FBBA-C98B-49E6-99CE-8719FC75AC99}" srcOrd="1" destOrd="0" presId="urn:microsoft.com/office/officeart/2005/8/layout/list1"/>
    <dgm:cxn modelId="{80DFD08F-350E-4A4C-819A-27CA0BEC8D9C}" type="presOf" srcId="{25EBFACB-A0F7-4F85-B243-BAB4F3D9B43B}" destId="{9EEA5121-4715-40AF-9061-1A90B19D9CC8}" srcOrd="0" destOrd="0" presId="urn:microsoft.com/office/officeart/2005/8/layout/list1"/>
    <dgm:cxn modelId="{96D23A9F-3BB4-49A0-8B33-B6222B2D5E00}" srcId="{6DA81149-4AE6-4D4A-859A-7D527EB47688}" destId="{25EBFACB-A0F7-4F85-B243-BAB4F3D9B43B}" srcOrd="2" destOrd="0" parTransId="{06DB9C64-2C7A-43B7-A806-4AF804AB116D}" sibTransId="{A974B8F7-53A6-4C17-A42C-4F09EA60E135}"/>
    <dgm:cxn modelId="{96AF1CA7-66FB-4DDB-9E3A-D79DBF791121}" type="presOf" srcId="{25EBFACB-A0F7-4F85-B243-BAB4F3D9B43B}" destId="{8DA0FA3B-8462-4B10-86CD-4E0F60E449C7}" srcOrd="1" destOrd="0" presId="urn:microsoft.com/office/officeart/2005/8/layout/list1"/>
    <dgm:cxn modelId="{EAF1C2CD-DDC5-49D7-8F5D-B225E3058421}" type="presOf" srcId="{12146A7C-C468-42AA-AC9D-B645CDAB459E}" destId="{7F295F4B-69B9-45B1-9FE1-4ECCCE975027}" srcOrd="1" destOrd="0" presId="urn:microsoft.com/office/officeart/2005/8/layout/list1"/>
    <dgm:cxn modelId="{3B2979DD-A160-48DC-ABAF-748F71C9327F}" srcId="{6DA81149-4AE6-4D4A-859A-7D527EB47688}" destId="{9867B120-CE8B-4C39-B95B-AE5526D27EFF}" srcOrd="1" destOrd="0" parTransId="{ADFEE0A4-268C-4EAC-A132-5F616ED1F12C}" sibTransId="{C1E2EC3A-6266-4F3E-A084-C560E7753F2F}"/>
    <dgm:cxn modelId="{4214E114-6E62-47BB-BB71-BFC8EBE4C595}" type="presParOf" srcId="{3F5889D4-3F5F-4D83-A10A-2DB85F71B043}" destId="{F1D2760C-B74C-4031-B99E-76EC55E55736}" srcOrd="0" destOrd="0" presId="urn:microsoft.com/office/officeart/2005/8/layout/list1"/>
    <dgm:cxn modelId="{7AE20DDB-F476-41FD-93A9-E92DE88FAE5E}" type="presParOf" srcId="{F1D2760C-B74C-4031-B99E-76EC55E55736}" destId="{D35D1689-5ACE-4615-ABCA-343631A8F8C1}" srcOrd="0" destOrd="0" presId="urn:microsoft.com/office/officeart/2005/8/layout/list1"/>
    <dgm:cxn modelId="{377DE4B4-9945-41C6-B640-58DD3D71420A}" type="presParOf" srcId="{F1D2760C-B74C-4031-B99E-76EC55E55736}" destId="{7F295F4B-69B9-45B1-9FE1-4ECCCE975027}" srcOrd="1" destOrd="0" presId="urn:microsoft.com/office/officeart/2005/8/layout/list1"/>
    <dgm:cxn modelId="{FFC7A771-6FD9-4F8E-A9D2-98952E3201F4}" type="presParOf" srcId="{3F5889D4-3F5F-4D83-A10A-2DB85F71B043}" destId="{9A244498-0681-4312-8BF4-708F9DA8B69D}" srcOrd="1" destOrd="0" presId="urn:microsoft.com/office/officeart/2005/8/layout/list1"/>
    <dgm:cxn modelId="{0811614C-59C1-4CAD-9F0B-D4E695B21949}" type="presParOf" srcId="{3F5889D4-3F5F-4D83-A10A-2DB85F71B043}" destId="{11061334-E1ED-49E4-872C-CAB72037F1A1}" srcOrd="2" destOrd="0" presId="urn:microsoft.com/office/officeart/2005/8/layout/list1"/>
    <dgm:cxn modelId="{C297DE8A-E9A7-4F05-9223-7F6292F4A41B}" type="presParOf" srcId="{3F5889D4-3F5F-4D83-A10A-2DB85F71B043}" destId="{6ABEA854-7313-410A-BD6F-B13779A4C6F6}" srcOrd="3" destOrd="0" presId="urn:microsoft.com/office/officeart/2005/8/layout/list1"/>
    <dgm:cxn modelId="{795197E0-6D4C-4A05-8879-DC5DF0F0AD03}" type="presParOf" srcId="{3F5889D4-3F5F-4D83-A10A-2DB85F71B043}" destId="{D5D750B2-4929-4018-8E1C-AA69E12F4637}" srcOrd="4" destOrd="0" presId="urn:microsoft.com/office/officeart/2005/8/layout/list1"/>
    <dgm:cxn modelId="{B0DFE986-4C88-45F1-B894-CE133981912F}" type="presParOf" srcId="{D5D750B2-4929-4018-8E1C-AA69E12F4637}" destId="{152016DE-8012-4833-8F8F-DCD26E65A96E}" srcOrd="0" destOrd="0" presId="urn:microsoft.com/office/officeart/2005/8/layout/list1"/>
    <dgm:cxn modelId="{9EC758F1-F0F9-43F2-A912-04A8EE5920B5}" type="presParOf" srcId="{D5D750B2-4929-4018-8E1C-AA69E12F4637}" destId="{12A7FBBA-C98B-49E6-99CE-8719FC75AC99}" srcOrd="1" destOrd="0" presId="urn:microsoft.com/office/officeart/2005/8/layout/list1"/>
    <dgm:cxn modelId="{2D1E9043-1548-4BAE-8F3B-1E648BF51DB7}" type="presParOf" srcId="{3F5889D4-3F5F-4D83-A10A-2DB85F71B043}" destId="{ACE6EE52-A5CF-4BF4-BA82-49DE7E6349DA}" srcOrd="5" destOrd="0" presId="urn:microsoft.com/office/officeart/2005/8/layout/list1"/>
    <dgm:cxn modelId="{42FFF975-6029-49AD-9F99-E68849F7F5DD}" type="presParOf" srcId="{3F5889D4-3F5F-4D83-A10A-2DB85F71B043}" destId="{22B53064-B10E-4AA2-9291-18F5E5FAED92}" srcOrd="6" destOrd="0" presId="urn:microsoft.com/office/officeart/2005/8/layout/list1"/>
    <dgm:cxn modelId="{99083CB5-42B0-4126-A9E6-470A88C9F2D7}" type="presParOf" srcId="{3F5889D4-3F5F-4D83-A10A-2DB85F71B043}" destId="{6F662EC4-1931-4B01-BC23-05B07C29C97C}" srcOrd="7" destOrd="0" presId="urn:microsoft.com/office/officeart/2005/8/layout/list1"/>
    <dgm:cxn modelId="{9BEACAB6-2474-4EBF-B864-733F93F2C569}" type="presParOf" srcId="{3F5889D4-3F5F-4D83-A10A-2DB85F71B043}" destId="{AC9E6A11-2C6B-4667-9CBE-5E4FE54B1CF4}" srcOrd="8" destOrd="0" presId="urn:microsoft.com/office/officeart/2005/8/layout/list1"/>
    <dgm:cxn modelId="{2856B869-2BEE-49BD-A3A7-FD92546C9BD2}" type="presParOf" srcId="{AC9E6A11-2C6B-4667-9CBE-5E4FE54B1CF4}" destId="{9EEA5121-4715-40AF-9061-1A90B19D9CC8}" srcOrd="0" destOrd="0" presId="urn:microsoft.com/office/officeart/2005/8/layout/list1"/>
    <dgm:cxn modelId="{AA5EA2B1-3AF5-4D6C-8203-9D0A3771B561}" type="presParOf" srcId="{AC9E6A11-2C6B-4667-9CBE-5E4FE54B1CF4}" destId="{8DA0FA3B-8462-4B10-86CD-4E0F60E449C7}" srcOrd="1" destOrd="0" presId="urn:microsoft.com/office/officeart/2005/8/layout/list1"/>
    <dgm:cxn modelId="{C067918D-8B2E-4118-8C4D-98F8D5110F8B}" type="presParOf" srcId="{3F5889D4-3F5F-4D83-A10A-2DB85F71B043}" destId="{8A64BBB7-FECF-4ECC-8F27-239CCB658909}" srcOrd="9" destOrd="0" presId="urn:microsoft.com/office/officeart/2005/8/layout/list1"/>
    <dgm:cxn modelId="{AA664A4A-A61D-4638-B035-663751683027}" type="presParOf" srcId="{3F5889D4-3F5F-4D83-A10A-2DB85F71B043}" destId="{14F77D55-AA86-44E4-982D-B8075BE1560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91E7A6-631E-45E2-8B55-AB8B16189B20}" type="doc">
      <dgm:prSet loTypeId="urn:microsoft.com/office/officeart/2005/8/layout/hProcess9" loCatId="process" qsTypeId="urn:microsoft.com/office/officeart/2005/8/quickstyle/simple1" qsCatId="simple" csTypeId="urn:microsoft.com/office/officeart/2005/8/colors/colorful2" csCatId="colorful"/>
      <dgm:spPr/>
      <dgm:t>
        <a:bodyPr/>
        <a:lstStyle/>
        <a:p>
          <a:endParaRPr lang="en-US"/>
        </a:p>
      </dgm:t>
    </dgm:pt>
    <dgm:pt modelId="{655D2B78-FFB8-4C33-9AB1-4F715A237C60}">
      <dgm:prSet custT="1"/>
      <dgm:spPr/>
      <dgm:t>
        <a:bodyPr/>
        <a:lstStyle/>
        <a:p>
          <a:r>
            <a:rPr lang="en-US" sz="2000" dirty="0">
              <a:solidFill>
                <a:schemeClr val="tx1"/>
              </a:solidFill>
            </a:rPr>
            <a:t>Element type selectors</a:t>
          </a:r>
        </a:p>
      </dgm:t>
    </dgm:pt>
    <dgm:pt modelId="{D79C8818-8077-4A51-967A-70409D5E910B}" type="parTrans" cxnId="{402A0C40-8D95-438D-A478-1FDC6B539E97}">
      <dgm:prSet/>
      <dgm:spPr/>
      <dgm:t>
        <a:bodyPr/>
        <a:lstStyle/>
        <a:p>
          <a:endParaRPr lang="en-US"/>
        </a:p>
      </dgm:t>
    </dgm:pt>
    <dgm:pt modelId="{99408EE8-E37E-459D-8604-047E6401E2A7}" type="sibTrans" cxnId="{402A0C40-8D95-438D-A478-1FDC6B539E97}">
      <dgm:prSet/>
      <dgm:spPr/>
      <dgm:t>
        <a:bodyPr/>
        <a:lstStyle/>
        <a:p>
          <a:endParaRPr lang="en-US"/>
        </a:p>
      </dgm:t>
    </dgm:pt>
    <dgm:pt modelId="{32953A02-D58C-4029-873D-5C2C3721A38D}">
      <dgm:prSet custT="1"/>
      <dgm:spPr/>
      <dgm:t>
        <a:bodyPr/>
        <a:lstStyle/>
        <a:p>
          <a:r>
            <a:rPr lang="en-US" sz="2000" dirty="0">
              <a:solidFill>
                <a:schemeClr val="tx1"/>
              </a:solidFill>
            </a:rPr>
            <a:t>Id selector</a:t>
          </a:r>
        </a:p>
      </dgm:t>
    </dgm:pt>
    <dgm:pt modelId="{3FB33D92-0D10-4004-B864-46881B9FE1F5}" type="parTrans" cxnId="{4DE4B2E3-0FDF-4DF3-87CA-81B83A91589A}">
      <dgm:prSet/>
      <dgm:spPr/>
      <dgm:t>
        <a:bodyPr/>
        <a:lstStyle/>
        <a:p>
          <a:endParaRPr lang="en-US"/>
        </a:p>
      </dgm:t>
    </dgm:pt>
    <dgm:pt modelId="{4551AAD0-C0D9-4DEB-A8A3-9A1F024040BF}" type="sibTrans" cxnId="{4DE4B2E3-0FDF-4DF3-87CA-81B83A91589A}">
      <dgm:prSet/>
      <dgm:spPr/>
      <dgm:t>
        <a:bodyPr/>
        <a:lstStyle/>
        <a:p>
          <a:endParaRPr lang="en-US"/>
        </a:p>
      </dgm:t>
    </dgm:pt>
    <dgm:pt modelId="{2BF528F8-1D17-4CB6-AEBA-89F3CB9D7608}">
      <dgm:prSet custT="1"/>
      <dgm:spPr/>
      <dgm:t>
        <a:bodyPr/>
        <a:lstStyle/>
        <a:p>
          <a:r>
            <a:rPr lang="en-US" sz="2000" dirty="0">
              <a:solidFill>
                <a:schemeClr val="tx1"/>
              </a:solidFill>
            </a:rPr>
            <a:t>Group selector</a:t>
          </a:r>
        </a:p>
      </dgm:t>
    </dgm:pt>
    <dgm:pt modelId="{673EF726-3A90-4CE7-A8C3-E2DFD89D4E27}" type="parTrans" cxnId="{6ADFC3CD-B00E-4302-A56B-9B3838DDBCC0}">
      <dgm:prSet/>
      <dgm:spPr/>
      <dgm:t>
        <a:bodyPr/>
        <a:lstStyle/>
        <a:p>
          <a:endParaRPr lang="en-US"/>
        </a:p>
      </dgm:t>
    </dgm:pt>
    <dgm:pt modelId="{8068B68E-75DF-4062-A5A1-C82C3362A2BB}" type="sibTrans" cxnId="{6ADFC3CD-B00E-4302-A56B-9B3838DDBCC0}">
      <dgm:prSet/>
      <dgm:spPr/>
      <dgm:t>
        <a:bodyPr/>
        <a:lstStyle/>
        <a:p>
          <a:endParaRPr lang="en-US"/>
        </a:p>
      </dgm:t>
    </dgm:pt>
    <dgm:pt modelId="{81101434-6477-4EA1-9B16-B862E6B90BB8}">
      <dgm:prSet custT="1"/>
      <dgm:spPr/>
      <dgm:t>
        <a:bodyPr/>
        <a:lstStyle/>
        <a:p>
          <a:r>
            <a:rPr lang="en-US" sz="2000" dirty="0">
              <a:solidFill>
                <a:schemeClr val="tx1"/>
              </a:solidFill>
            </a:rPr>
            <a:t>Universal selector</a:t>
          </a:r>
        </a:p>
      </dgm:t>
    </dgm:pt>
    <dgm:pt modelId="{0FC4ABA9-4C87-4DC0-B980-A143AED983AC}" type="parTrans" cxnId="{36800E0E-9F2F-46E2-91E3-A9EBE7F4FCE0}">
      <dgm:prSet/>
      <dgm:spPr/>
      <dgm:t>
        <a:bodyPr/>
        <a:lstStyle/>
        <a:p>
          <a:endParaRPr lang="en-US"/>
        </a:p>
      </dgm:t>
    </dgm:pt>
    <dgm:pt modelId="{DE36A3CD-AC1C-4CFB-8398-109C75823955}" type="sibTrans" cxnId="{36800E0E-9F2F-46E2-91E3-A9EBE7F4FCE0}">
      <dgm:prSet/>
      <dgm:spPr/>
      <dgm:t>
        <a:bodyPr/>
        <a:lstStyle/>
        <a:p>
          <a:endParaRPr lang="en-US"/>
        </a:p>
      </dgm:t>
    </dgm:pt>
    <dgm:pt modelId="{204E8357-4733-4D53-B608-A335D7A4C2B1}">
      <dgm:prSet custT="1"/>
      <dgm:spPr/>
      <dgm:t>
        <a:bodyPr/>
        <a:lstStyle/>
        <a:p>
          <a:r>
            <a:rPr lang="en-US" sz="2000" dirty="0">
              <a:solidFill>
                <a:schemeClr val="tx1"/>
              </a:solidFill>
            </a:rPr>
            <a:t>Class selector</a:t>
          </a:r>
        </a:p>
      </dgm:t>
    </dgm:pt>
    <dgm:pt modelId="{B5D50DFD-8716-4B62-9B45-4EEBA415806E}" type="sibTrans" cxnId="{02433065-1F80-4109-B6B9-2589B69D6FFA}">
      <dgm:prSet/>
      <dgm:spPr/>
      <dgm:t>
        <a:bodyPr/>
        <a:lstStyle/>
        <a:p>
          <a:endParaRPr lang="en-US"/>
        </a:p>
      </dgm:t>
    </dgm:pt>
    <dgm:pt modelId="{A2708947-C061-41E9-BC1C-B28E7C6BDB46}" type="parTrans" cxnId="{02433065-1F80-4109-B6B9-2589B69D6FFA}">
      <dgm:prSet/>
      <dgm:spPr/>
      <dgm:t>
        <a:bodyPr/>
        <a:lstStyle/>
        <a:p>
          <a:endParaRPr lang="en-US"/>
        </a:p>
      </dgm:t>
    </dgm:pt>
    <dgm:pt modelId="{DAC5E70B-D50D-411D-903B-1E9EFDD0F1D5}" type="pres">
      <dgm:prSet presAssocID="{9D91E7A6-631E-45E2-8B55-AB8B16189B20}" presName="CompostProcess" presStyleCnt="0">
        <dgm:presLayoutVars>
          <dgm:dir/>
          <dgm:resizeHandles val="exact"/>
        </dgm:presLayoutVars>
      </dgm:prSet>
      <dgm:spPr/>
    </dgm:pt>
    <dgm:pt modelId="{F7612E89-8AC7-4563-A522-73A36412FE04}" type="pres">
      <dgm:prSet presAssocID="{9D91E7A6-631E-45E2-8B55-AB8B16189B20}" presName="arrow" presStyleLbl="bgShp" presStyleIdx="0" presStyleCnt="1"/>
      <dgm:spPr/>
    </dgm:pt>
    <dgm:pt modelId="{EB4B9E03-A0A8-43DE-AE03-7FE32C2952B3}" type="pres">
      <dgm:prSet presAssocID="{9D91E7A6-631E-45E2-8B55-AB8B16189B20}" presName="linearProcess" presStyleCnt="0"/>
      <dgm:spPr/>
    </dgm:pt>
    <dgm:pt modelId="{69954E12-2FAE-424A-BB7D-5D897289F77F}" type="pres">
      <dgm:prSet presAssocID="{655D2B78-FFB8-4C33-9AB1-4F715A237C60}" presName="textNode" presStyleLbl="node1" presStyleIdx="0" presStyleCnt="5">
        <dgm:presLayoutVars>
          <dgm:bulletEnabled val="1"/>
        </dgm:presLayoutVars>
      </dgm:prSet>
      <dgm:spPr/>
    </dgm:pt>
    <dgm:pt modelId="{AD0983EE-AD07-456F-85A4-D5958CABC144}" type="pres">
      <dgm:prSet presAssocID="{99408EE8-E37E-459D-8604-047E6401E2A7}" presName="sibTrans" presStyleCnt="0"/>
      <dgm:spPr/>
    </dgm:pt>
    <dgm:pt modelId="{F05E8F97-EB33-426A-B3DA-42952521D114}" type="pres">
      <dgm:prSet presAssocID="{32953A02-D58C-4029-873D-5C2C3721A38D}" presName="textNode" presStyleLbl="node1" presStyleIdx="1" presStyleCnt="5">
        <dgm:presLayoutVars>
          <dgm:bulletEnabled val="1"/>
        </dgm:presLayoutVars>
      </dgm:prSet>
      <dgm:spPr/>
    </dgm:pt>
    <dgm:pt modelId="{1453E014-152D-43DE-AD68-2CE212B6BF77}" type="pres">
      <dgm:prSet presAssocID="{4551AAD0-C0D9-4DEB-A8A3-9A1F024040BF}" presName="sibTrans" presStyleCnt="0"/>
      <dgm:spPr/>
    </dgm:pt>
    <dgm:pt modelId="{FA04C479-1EBD-49A3-9CBD-7B564DEF2003}" type="pres">
      <dgm:prSet presAssocID="{204E8357-4733-4D53-B608-A335D7A4C2B1}" presName="textNode" presStyleLbl="node1" presStyleIdx="2" presStyleCnt="5">
        <dgm:presLayoutVars>
          <dgm:bulletEnabled val="1"/>
        </dgm:presLayoutVars>
      </dgm:prSet>
      <dgm:spPr/>
    </dgm:pt>
    <dgm:pt modelId="{8B121BDD-F321-4016-8216-CA8527DD2BF4}" type="pres">
      <dgm:prSet presAssocID="{B5D50DFD-8716-4B62-9B45-4EEBA415806E}" presName="sibTrans" presStyleCnt="0"/>
      <dgm:spPr/>
    </dgm:pt>
    <dgm:pt modelId="{7764F44A-3114-432E-8324-CF702EF275B4}" type="pres">
      <dgm:prSet presAssocID="{2BF528F8-1D17-4CB6-AEBA-89F3CB9D7608}" presName="textNode" presStyleLbl="node1" presStyleIdx="3" presStyleCnt="5">
        <dgm:presLayoutVars>
          <dgm:bulletEnabled val="1"/>
        </dgm:presLayoutVars>
      </dgm:prSet>
      <dgm:spPr/>
    </dgm:pt>
    <dgm:pt modelId="{6B54DD08-BCDA-4267-9E5E-5FAB2024F0E2}" type="pres">
      <dgm:prSet presAssocID="{8068B68E-75DF-4062-A5A1-C82C3362A2BB}" presName="sibTrans" presStyleCnt="0"/>
      <dgm:spPr/>
    </dgm:pt>
    <dgm:pt modelId="{315B8CE4-3C49-42DF-A0EB-784C677B8E9C}" type="pres">
      <dgm:prSet presAssocID="{81101434-6477-4EA1-9B16-B862E6B90BB8}" presName="textNode" presStyleLbl="node1" presStyleIdx="4" presStyleCnt="5">
        <dgm:presLayoutVars>
          <dgm:bulletEnabled val="1"/>
        </dgm:presLayoutVars>
      </dgm:prSet>
      <dgm:spPr/>
    </dgm:pt>
  </dgm:ptLst>
  <dgm:cxnLst>
    <dgm:cxn modelId="{36800E0E-9F2F-46E2-91E3-A9EBE7F4FCE0}" srcId="{9D91E7A6-631E-45E2-8B55-AB8B16189B20}" destId="{81101434-6477-4EA1-9B16-B862E6B90BB8}" srcOrd="4" destOrd="0" parTransId="{0FC4ABA9-4C87-4DC0-B980-A143AED983AC}" sibTransId="{DE36A3CD-AC1C-4CFB-8398-109C75823955}"/>
    <dgm:cxn modelId="{83D34E14-01F7-4E7C-B49B-F02904956C28}" type="presOf" srcId="{2BF528F8-1D17-4CB6-AEBA-89F3CB9D7608}" destId="{7764F44A-3114-432E-8324-CF702EF275B4}" srcOrd="0" destOrd="0" presId="urn:microsoft.com/office/officeart/2005/8/layout/hProcess9"/>
    <dgm:cxn modelId="{402A0C40-8D95-438D-A478-1FDC6B539E97}" srcId="{9D91E7A6-631E-45E2-8B55-AB8B16189B20}" destId="{655D2B78-FFB8-4C33-9AB1-4F715A237C60}" srcOrd="0" destOrd="0" parTransId="{D79C8818-8077-4A51-967A-70409D5E910B}" sibTransId="{99408EE8-E37E-459D-8604-047E6401E2A7}"/>
    <dgm:cxn modelId="{02433065-1F80-4109-B6B9-2589B69D6FFA}" srcId="{9D91E7A6-631E-45E2-8B55-AB8B16189B20}" destId="{204E8357-4733-4D53-B608-A335D7A4C2B1}" srcOrd="2" destOrd="0" parTransId="{A2708947-C061-41E9-BC1C-B28E7C6BDB46}" sibTransId="{B5D50DFD-8716-4B62-9B45-4EEBA415806E}"/>
    <dgm:cxn modelId="{1D9DED9F-5007-4F74-9E4B-7B80AEABB93F}" type="presOf" srcId="{32953A02-D58C-4029-873D-5C2C3721A38D}" destId="{F05E8F97-EB33-426A-B3DA-42952521D114}" srcOrd="0" destOrd="0" presId="urn:microsoft.com/office/officeart/2005/8/layout/hProcess9"/>
    <dgm:cxn modelId="{9C30D9AA-DDE1-49C8-A9B1-39D4EFA04697}" type="presOf" srcId="{204E8357-4733-4D53-B608-A335D7A4C2B1}" destId="{FA04C479-1EBD-49A3-9CBD-7B564DEF2003}" srcOrd="0" destOrd="0" presId="urn:microsoft.com/office/officeart/2005/8/layout/hProcess9"/>
    <dgm:cxn modelId="{6ADFC3CD-B00E-4302-A56B-9B3838DDBCC0}" srcId="{9D91E7A6-631E-45E2-8B55-AB8B16189B20}" destId="{2BF528F8-1D17-4CB6-AEBA-89F3CB9D7608}" srcOrd="3" destOrd="0" parTransId="{673EF726-3A90-4CE7-A8C3-E2DFD89D4E27}" sibTransId="{8068B68E-75DF-4062-A5A1-C82C3362A2BB}"/>
    <dgm:cxn modelId="{4DE4B2E3-0FDF-4DF3-87CA-81B83A91589A}" srcId="{9D91E7A6-631E-45E2-8B55-AB8B16189B20}" destId="{32953A02-D58C-4029-873D-5C2C3721A38D}" srcOrd="1" destOrd="0" parTransId="{3FB33D92-0D10-4004-B864-46881B9FE1F5}" sibTransId="{4551AAD0-C0D9-4DEB-A8A3-9A1F024040BF}"/>
    <dgm:cxn modelId="{751A7BEB-514B-4CAE-B425-84FB82E9F85E}" type="presOf" srcId="{81101434-6477-4EA1-9B16-B862E6B90BB8}" destId="{315B8CE4-3C49-42DF-A0EB-784C677B8E9C}" srcOrd="0" destOrd="0" presId="urn:microsoft.com/office/officeart/2005/8/layout/hProcess9"/>
    <dgm:cxn modelId="{367D1FF5-C491-4F8E-BF72-287667F755D5}" type="presOf" srcId="{655D2B78-FFB8-4C33-9AB1-4F715A237C60}" destId="{69954E12-2FAE-424A-BB7D-5D897289F77F}" srcOrd="0" destOrd="0" presId="urn:microsoft.com/office/officeart/2005/8/layout/hProcess9"/>
    <dgm:cxn modelId="{2A6186FB-F896-4B8D-932F-51B023FFF3DE}" type="presOf" srcId="{9D91E7A6-631E-45E2-8B55-AB8B16189B20}" destId="{DAC5E70B-D50D-411D-903B-1E9EFDD0F1D5}" srcOrd="0" destOrd="0" presId="urn:microsoft.com/office/officeart/2005/8/layout/hProcess9"/>
    <dgm:cxn modelId="{55168235-9438-4C07-8E39-97DD9106E67F}" type="presParOf" srcId="{DAC5E70B-D50D-411D-903B-1E9EFDD0F1D5}" destId="{F7612E89-8AC7-4563-A522-73A36412FE04}" srcOrd="0" destOrd="0" presId="urn:microsoft.com/office/officeart/2005/8/layout/hProcess9"/>
    <dgm:cxn modelId="{14C5E5D5-E2BB-45A4-B4F4-5AC752A5B7B9}" type="presParOf" srcId="{DAC5E70B-D50D-411D-903B-1E9EFDD0F1D5}" destId="{EB4B9E03-A0A8-43DE-AE03-7FE32C2952B3}" srcOrd="1" destOrd="0" presId="urn:microsoft.com/office/officeart/2005/8/layout/hProcess9"/>
    <dgm:cxn modelId="{D42A0FCE-0D34-4E5F-8FA2-DEE569B73528}" type="presParOf" srcId="{EB4B9E03-A0A8-43DE-AE03-7FE32C2952B3}" destId="{69954E12-2FAE-424A-BB7D-5D897289F77F}" srcOrd="0" destOrd="0" presId="urn:microsoft.com/office/officeart/2005/8/layout/hProcess9"/>
    <dgm:cxn modelId="{754D1D92-6784-4D7B-A022-742D73556B70}" type="presParOf" srcId="{EB4B9E03-A0A8-43DE-AE03-7FE32C2952B3}" destId="{AD0983EE-AD07-456F-85A4-D5958CABC144}" srcOrd="1" destOrd="0" presId="urn:microsoft.com/office/officeart/2005/8/layout/hProcess9"/>
    <dgm:cxn modelId="{D2F974C7-E13D-4458-9F44-CC5A98327C7F}" type="presParOf" srcId="{EB4B9E03-A0A8-43DE-AE03-7FE32C2952B3}" destId="{F05E8F97-EB33-426A-B3DA-42952521D114}" srcOrd="2" destOrd="0" presId="urn:microsoft.com/office/officeart/2005/8/layout/hProcess9"/>
    <dgm:cxn modelId="{709C9BD7-EE70-433D-8745-981D0D43D530}" type="presParOf" srcId="{EB4B9E03-A0A8-43DE-AE03-7FE32C2952B3}" destId="{1453E014-152D-43DE-AD68-2CE212B6BF77}" srcOrd="3" destOrd="0" presId="urn:microsoft.com/office/officeart/2005/8/layout/hProcess9"/>
    <dgm:cxn modelId="{1824E1A6-A9D7-4608-9F28-265EB5B3CD6B}" type="presParOf" srcId="{EB4B9E03-A0A8-43DE-AE03-7FE32C2952B3}" destId="{FA04C479-1EBD-49A3-9CBD-7B564DEF2003}" srcOrd="4" destOrd="0" presId="urn:microsoft.com/office/officeart/2005/8/layout/hProcess9"/>
    <dgm:cxn modelId="{B2A96F39-2E05-4102-9AB0-934C005963C5}" type="presParOf" srcId="{EB4B9E03-A0A8-43DE-AE03-7FE32C2952B3}" destId="{8B121BDD-F321-4016-8216-CA8527DD2BF4}" srcOrd="5" destOrd="0" presId="urn:microsoft.com/office/officeart/2005/8/layout/hProcess9"/>
    <dgm:cxn modelId="{9E1E2380-4854-4D71-A294-3C45530361DD}" type="presParOf" srcId="{EB4B9E03-A0A8-43DE-AE03-7FE32C2952B3}" destId="{7764F44A-3114-432E-8324-CF702EF275B4}" srcOrd="6" destOrd="0" presId="urn:microsoft.com/office/officeart/2005/8/layout/hProcess9"/>
    <dgm:cxn modelId="{64BD78EF-F173-4ACA-A280-2DDD4799096D}" type="presParOf" srcId="{EB4B9E03-A0A8-43DE-AE03-7FE32C2952B3}" destId="{6B54DD08-BCDA-4267-9E5E-5FAB2024F0E2}" srcOrd="7" destOrd="0" presId="urn:microsoft.com/office/officeart/2005/8/layout/hProcess9"/>
    <dgm:cxn modelId="{4C15BDB2-BE01-42BD-AD53-565A6E30B3FE}" type="presParOf" srcId="{EB4B9E03-A0A8-43DE-AE03-7FE32C2952B3}" destId="{315B8CE4-3C49-42DF-A0EB-784C677B8E9C}" srcOrd="8"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A145C4-4625-4886-B6A7-6366BE9A00B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8EC3B293-0076-43CD-9743-1E2F6F8F8783}">
      <dgm:prSet/>
      <dgm:spPr/>
      <dgm:t>
        <a:bodyPr/>
        <a:lstStyle/>
        <a:p>
          <a:r>
            <a:rPr lang="en-IN" dirty="0"/>
            <a:t>Internal styles</a:t>
          </a:r>
          <a:endParaRPr lang="en-US" dirty="0"/>
        </a:p>
      </dgm:t>
    </dgm:pt>
    <dgm:pt modelId="{88F0367F-F184-489C-82EF-D1782E1B6159}" type="parTrans" cxnId="{BD9AF638-3A27-4BDA-8EA8-57A9EB370973}">
      <dgm:prSet/>
      <dgm:spPr/>
      <dgm:t>
        <a:bodyPr/>
        <a:lstStyle/>
        <a:p>
          <a:endParaRPr lang="en-US"/>
        </a:p>
      </dgm:t>
    </dgm:pt>
    <dgm:pt modelId="{3152A712-CCF5-4211-90A0-5235423B627C}" type="sibTrans" cxnId="{BD9AF638-3A27-4BDA-8EA8-57A9EB370973}">
      <dgm:prSet/>
      <dgm:spPr/>
      <dgm:t>
        <a:bodyPr/>
        <a:lstStyle/>
        <a:p>
          <a:endParaRPr lang="en-US"/>
        </a:p>
      </dgm:t>
    </dgm:pt>
    <dgm:pt modelId="{3E2E0F25-A9E8-4C96-AE58-6CF303D3336B}">
      <dgm:prSet/>
      <dgm:spPr/>
      <dgm:t>
        <a:bodyPr/>
        <a:lstStyle/>
        <a:p>
          <a:r>
            <a:rPr lang="en-IN" b="0" i="0" dirty="0"/>
            <a:t>&lt;style&gt; element in the head section of a document.</a:t>
          </a:r>
          <a:endParaRPr lang="en-US" dirty="0"/>
        </a:p>
      </dgm:t>
    </dgm:pt>
    <dgm:pt modelId="{7B55AADA-67C9-46C1-9DBD-209EB2CCBCD5}" type="parTrans" cxnId="{611B3AC4-4C14-4C46-9134-766EAFD81A95}">
      <dgm:prSet/>
      <dgm:spPr/>
      <dgm:t>
        <a:bodyPr/>
        <a:lstStyle/>
        <a:p>
          <a:endParaRPr lang="en-US"/>
        </a:p>
      </dgm:t>
    </dgm:pt>
    <dgm:pt modelId="{80E5CEE1-50DD-4540-A2E9-A8A092992205}" type="sibTrans" cxnId="{611B3AC4-4C14-4C46-9134-766EAFD81A95}">
      <dgm:prSet/>
      <dgm:spPr/>
      <dgm:t>
        <a:bodyPr/>
        <a:lstStyle/>
        <a:p>
          <a:endParaRPr lang="en-US"/>
        </a:p>
      </dgm:t>
    </dgm:pt>
    <dgm:pt modelId="{9F20A0A2-E4A1-4D04-AFD8-FD4AC561C2E9}">
      <dgm:prSet/>
      <dgm:spPr/>
      <dgm:t>
        <a:bodyPr/>
        <a:lstStyle/>
        <a:p>
          <a:r>
            <a:rPr lang="en-IN" dirty="0"/>
            <a:t>External styles </a:t>
          </a:r>
          <a:endParaRPr lang="en-US" dirty="0"/>
        </a:p>
      </dgm:t>
    </dgm:pt>
    <dgm:pt modelId="{8656C574-DDA0-447F-B8F0-FA4E9B81E5BB}" type="parTrans" cxnId="{B3412164-8A5F-4E1A-92A5-450453B52854}">
      <dgm:prSet/>
      <dgm:spPr/>
      <dgm:t>
        <a:bodyPr/>
        <a:lstStyle/>
        <a:p>
          <a:endParaRPr lang="en-US"/>
        </a:p>
      </dgm:t>
    </dgm:pt>
    <dgm:pt modelId="{32B94311-DEA7-4660-92DC-9A14C1E1DF92}" type="sibTrans" cxnId="{B3412164-8A5F-4E1A-92A5-450453B52854}">
      <dgm:prSet/>
      <dgm:spPr/>
      <dgm:t>
        <a:bodyPr/>
        <a:lstStyle/>
        <a:p>
          <a:endParaRPr lang="en-US"/>
        </a:p>
      </dgm:t>
    </dgm:pt>
    <dgm:pt modelId="{4B8A5B0D-B9D4-466F-8F75-4150A0893D1B}">
      <dgm:prSet/>
      <dgm:spPr/>
      <dgm:t>
        <a:bodyPr/>
        <a:lstStyle/>
        <a:p>
          <a:r>
            <a:rPr lang="en-IN" b="0" i="0" dirty="0"/>
            <a:t>&lt;link&gt; element, pointing to an external CSS file.</a:t>
          </a:r>
          <a:endParaRPr lang="en-US" dirty="0"/>
        </a:p>
      </dgm:t>
    </dgm:pt>
    <dgm:pt modelId="{848BF887-64C3-4A0F-A9E1-3CB2A6B2CF45}" type="parTrans" cxnId="{3A4814EB-F12C-4C9F-B5B4-E8909D7F6F92}">
      <dgm:prSet/>
      <dgm:spPr/>
      <dgm:t>
        <a:bodyPr/>
        <a:lstStyle/>
        <a:p>
          <a:endParaRPr lang="en-US"/>
        </a:p>
      </dgm:t>
    </dgm:pt>
    <dgm:pt modelId="{350E788F-69E2-44E2-B939-3D7742F397B2}" type="sibTrans" cxnId="{3A4814EB-F12C-4C9F-B5B4-E8909D7F6F92}">
      <dgm:prSet/>
      <dgm:spPr/>
      <dgm:t>
        <a:bodyPr/>
        <a:lstStyle/>
        <a:p>
          <a:endParaRPr lang="en-US"/>
        </a:p>
      </dgm:t>
    </dgm:pt>
    <dgm:pt modelId="{772C294B-DB13-48B1-BFBD-D973793E1AA8}">
      <dgm:prSet/>
      <dgm:spPr/>
      <dgm:t>
        <a:bodyPr/>
        <a:lstStyle/>
        <a:p>
          <a:r>
            <a:rPr lang="en-IN" dirty="0"/>
            <a:t>Inline Styles</a:t>
          </a:r>
          <a:endParaRPr lang="en-US" dirty="0"/>
        </a:p>
      </dgm:t>
    </dgm:pt>
    <dgm:pt modelId="{221F6C10-2362-4F2F-842A-D4A4506EAD2D}" type="parTrans" cxnId="{122325B2-83C2-4AF0-A4E5-78F4EF5D41FC}">
      <dgm:prSet/>
      <dgm:spPr/>
      <dgm:t>
        <a:bodyPr/>
        <a:lstStyle/>
        <a:p>
          <a:endParaRPr lang="en-US"/>
        </a:p>
      </dgm:t>
    </dgm:pt>
    <dgm:pt modelId="{B1F9459E-D968-4BAA-9B5B-BF452626A258}" type="sibTrans" cxnId="{122325B2-83C2-4AF0-A4E5-78F4EF5D41FC}">
      <dgm:prSet/>
      <dgm:spPr/>
      <dgm:t>
        <a:bodyPr/>
        <a:lstStyle/>
        <a:p>
          <a:endParaRPr lang="en-US"/>
        </a:p>
      </dgm:t>
    </dgm:pt>
    <dgm:pt modelId="{7B8FDC43-6AF0-4CEB-931F-94CAF7075EC7}">
      <dgm:prSet/>
      <dgm:spPr/>
      <dgm:t>
        <a:bodyPr/>
        <a:lstStyle/>
        <a:p>
          <a:r>
            <a:rPr lang="en-IN" b="0" i="0" dirty="0"/>
            <a:t>style attribute in the HTML start tag.</a:t>
          </a:r>
          <a:endParaRPr lang="en-US" dirty="0"/>
        </a:p>
      </dgm:t>
    </dgm:pt>
    <dgm:pt modelId="{1070CB4E-63EB-4F9F-9E8B-C896F1024D15}" type="parTrans" cxnId="{942299DA-3C52-462D-B086-D8A4CAC55C32}">
      <dgm:prSet/>
      <dgm:spPr/>
      <dgm:t>
        <a:bodyPr/>
        <a:lstStyle/>
        <a:p>
          <a:endParaRPr lang="en-US"/>
        </a:p>
      </dgm:t>
    </dgm:pt>
    <dgm:pt modelId="{C3415A44-AE7E-4E60-921C-125AA0125EA3}" type="sibTrans" cxnId="{942299DA-3C52-462D-B086-D8A4CAC55C32}">
      <dgm:prSet/>
      <dgm:spPr/>
      <dgm:t>
        <a:bodyPr/>
        <a:lstStyle/>
        <a:p>
          <a:endParaRPr lang="en-US"/>
        </a:p>
      </dgm:t>
    </dgm:pt>
    <dgm:pt modelId="{9B2D9F35-1C9B-4569-9DDE-D331606D3414}" type="pres">
      <dgm:prSet presAssocID="{F1A145C4-4625-4886-B6A7-6366BE9A00BC}" presName="Name0" presStyleCnt="0">
        <dgm:presLayoutVars>
          <dgm:dir/>
          <dgm:animLvl val="lvl"/>
          <dgm:resizeHandles val="exact"/>
        </dgm:presLayoutVars>
      </dgm:prSet>
      <dgm:spPr/>
    </dgm:pt>
    <dgm:pt modelId="{376027A8-6A49-4CBA-AA08-D3FDDFADABC3}" type="pres">
      <dgm:prSet presAssocID="{8EC3B293-0076-43CD-9743-1E2F6F8F8783}" presName="linNode" presStyleCnt="0"/>
      <dgm:spPr/>
    </dgm:pt>
    <dgm:pt modelId="{08F6C313-0F75-4916-841E-839840A33CCC}" type="pres">
      <dgm:prSet presAssocID="{8EC3B293-0076-43CD-9743-1E2F6F8F8783}" presName="parentText" presStyleLbl="node1" presStyleIdx="0" presStyleCnt="3" custScaleX="76815" custScaleY="18278">
        <dgm:presLayoutVars>
          <dgm:chMax val="1"/>
          <dgm:bulletEnabled val="1"/>
        </dgm:presLayoutVars>
      </dgm:prSet>
      <dgm:spPr/>
    </dgm:pt>
    <dgm:pt modelId="{F5B4C5C0-095A-4C93-874E-7485DC5850AA}" type="pres">
      <dgm:prSet presAssocID="{8EC3B293-0076-43CD-9743-1E2F6F8F8783}" presName="descendantText" presStyleLbl="alignAccFollowNode1" presStyleIdx="0" presStyleCnt="3" custScaleX="87165" custScaleY="14390">
        <dgm:presLayoutVars>
          <dgm:bulletEnabled val="1"/>
        </dgm:presLayoutVars>
      </dgm:prSet>
      <dgm:spPr/>
    </dgm:pt>
    <dgm:pt modelId="{020505E9-408C-4BA4-9588-953EA50E7305}" type="pres">
      <dgm:prSet presAssocID="{3152A712-CCF5-4211-90A0-5235423B627C}" presName="sp" presStyleCnt="0"/>
      <dgm:spPr/>
    </dgm:pt>
    <dgm:pt modelId="{6052FE68-E9F5-40E0-B2A9-9F07E5F5148F}" type="pres">
      <dgm:prSet presAssocID="{9F20A0A2-E4A1-4D04-AFD8-FD4AC561C2E9}" presName="linNode" presStyleCnt="0"/>
      <dgm:spPr/>
    </dgm:pt>
    <dgm:pt modelId="{30B0E457-AC48-43E2-B918-0D3E2BC95C5A}" type="pres">
      <dgm:prSet presAssocID="{9F20A0A2-E4A1-4D04-AFD8-FD4AC561C2E9}" presName="parentText" presStyleLbl="node1" presStyleIdx="1" presStyleCnt="3" custScaleX="76815" custScaleY="18278">
        <dgm:presLayoutVars>
          <dgm:chMax val="1"/>
          <dgm:bulletEnabled val="1"/>
        </dgm:presLayoutVars>
      </dgm:prSet>
      <dgm:spPr/>
    </dgm:pt>
    <dgm:pt modelId="{FFFB903C-457F-4802-919F-B247EE684D6B}" type="pres">
      <dgm:prSet presAssocID="{9F20A0A2-E4A1-4D04-AFD8-FD4AC561C2E9}" presName="descendantText" presStyleLbl="alignAccFollowNode1" presStyleIdx="1" presStyleCnt="3" custScaleX="87165" custScaleY="14390">
        <dgm:presLayoutVars>
          <dgm:bulletEnabled val="1"/>
        </dgm:presLayoutVars>
      </dgm:prSet>
      <dgm:spPr/>
    </dgm:pt>
    <dgm:pt modelId="{43699B9F-103C-4420-B2BB-343C673597DE}" type="pres">
      <dgm:prSet presAssocID="{32B94311-DEA7-4660-92DC-9A14C1E1DF92}" presName="sp" presStyleCnt="0"/>
      <dgm:spPr/>
    </dgm:pt>
    <dgm:pt modelId="{D9C77F52-A339-47B6-9F89-F70A0944597E}" type="pres">
      <dgm:prSet presAssocID="{772C294B-DB13-48B1-BFBD-D973793E1AA8}" presName="linNode" presStyleCnt="0"/>
      <dgm:spPr/>
    </dgm:pt>
    <dgm:pt modelId="{18243C7B-BF42-4C47-88B7-A9D7283BEB93}" type="pres">
      <dgm:prSet presAssocID="{772C294B-DB13-48B1-BFBD-D973793E1AA8}" presName="parentText" presStyleLbl="node1" presStyleIdx="2" presStyleCnt="3" custScaleX="76815" custScaleY="18278">
        <dgm:presLayoutVars>
          <dgm:chMax val="1"/>
          <dgm:bulletEnabled val="1"/>
        </dgm:presLayoutVars>
      </dgm:prSet>
      <dgm:spPr/>
    </dgm:pt>
    <dgm:pt modelId="{907ABFFB-1228-4F60-A616-D3588DA26B84}" type="pres">
      <dgm:prSet presAssocID="{772C294B-DB13-48B1-BFBD-D973793E1AA8}" presName="descendantText" presStyleLbl="alignAccFollowNode1" presStyleIdx="2" presStyleCnt="3" custScaleX="87165" custScaleY="14390">
        <dgm:presLayoutVars>
          <dgm:bulletEnabled val="1"/>
        </dgm:presLayoutVars>
      </dgm:prSet>
      <dgm:spPr/>
    </dgm:pt>
  </dgm:ptLst>
  <dgm:cxnLst>
    <dgm:cxn modelId="{62480F16-13E6-445B-B818-1E8568AA88B0}" type="presOf" srcId="{772C294B-DB13-48B1-BFBD-D973793E1AA8}" destId="{18243C7B-BF42-4C47-88B7-A9D7283BEB93}" srcOrd="0" destOrd="0" presId="urn:microsoft.com/office/officeart/2005/8/layout/vList5"/>
    <dgm:cxn modelId="{61DFF217-7245-42FB-828B-A456718D0CF3}" type="presOf" srcId="{4B8A5B0D-B9D4-466F-8F75-4150A0893D1B}" destId="{FFFB903C-457F-4802-919F-B247EE684D6B}" srcOrd="0" destOrd="0" presId="urn:microsoft.com/office/officeart/2005/8/layout/vList5"/>
    <dgm:cxn modelId="{4AFE3620-B231-4563-BEE1-F2710A81AC4B}" type="presOf" srcId="{8EC3B293-0076-43CD-9743-1E2F6F8F8783}" destId="{08F6C313-0F75-4916-841E-839840A33CCC}" srcOrd="0" destOrd="0" presId="urn:microsoft.com/office/officeart/2005/8/layout/vList5"/>
    <dgm:cxn modelId="{33BE3437-1812-43E1-A963-2AFE50193700}" type="presOf" srcId="{7B8FDC43-6AF0-4CEB-931F-94CAF7075EC7}" destId="{907ABFFB-1228-4F60-A616-D3588DA26B84}" srcOrd="0" destOrd="0" presId="urn:microsoft.com/office/officeart/2005/8/layout/vList5"/>
    <dgm:cxn modelId="{BD9AF638-3A27-4BDA-8EA8-57A9EB370973}" srcId="{F1A145C4-4625-4886-B6A7-6366BE9A00BC}" destId="{8EC3B293-0076-43CD-9743-1E2F6F8F8783}" srcOrd="0" destOrd="0" parTransId="{88F0367F-F184-489C-82EF-D1782E1B6159}" sibTransId="{3152A712-CCF5-4211-90A0-5235423B627C}"/>
    <dgm:cxn modelId="{B3412164-8A5F-4E1A-92A5-450453B52854}" srcId="{F1A145C4-4625-4886-B6A7-6366BE9A00BC}" destId="{9F20A0A2-E4A1-4D04-AFD8-FD4AC561C2E9}" srcOrd="1" destOrd="0" parTransId="{8656C574-DDA0-447F-B8F0-FA4E9B81E5BB}" sibTransId="{32B94311-DEA7-4660-92DC-9A14C1E1DF92}"/>
    <dgm:cxn modelId="{12632FA7-D9EE-4885-B893-E48947D44D28}" type="presOf" srcId="{F1A145C4-4625-4886-B6A7-6366BE9A00BC}" destId="{9B2D9F35-1C9B-4569-9DDE-D331606D3414}" srcOrd="0" destOrd="0" presId="urn:microsoft.com/office/officeart/2005/8/layout/vList5"/>
    <dgm:cxn modelId="{122325B2-83C2-4AF0-A4E5-78F4EF5D41FC}" srcId="{F1A145C4-4625-4886-B6A7-6366BE9A00BC}" destId="{772C294B-DB13-48B1-BFBD-D973793E1AA8}" srcOrd="2" destOrd="0" parTransId="{221F6C10-2362-4F2F-842A-D4A4506EAD2D}" sibTransId="{B1F9459E-D968-4BAA-9B5B-BF452626A258}"/>
    <dgm:cxn modelId="{611B3AC4-4C14-4C46-9134-766EAFD81A95}" srcId="{8EC3B293-0076-43CD-9743-1E2F6F8F8783}" destId="{3E2E0F25-A9E8-4C96-AE58-6CF303D3336B}" srcOrd="0" destOrd="0" parTransId="{7B55AADA-67C9-46C1-9DBD-209EB2CCBCD5}" sibTransId="{80E5CEE1-50DD-4540-A2E9-A8A092992205}"/>
    <dgm:cxn modelId="{3EE022D8-D849-418A-A680-55DB4B113778}" type="presOf" srcId="{3E2E0F25-A9E8-4C96-AE58-6CF303D3336B}" destId="{F5B4C5C0-095A-4C93-874E-7485DC5850AA}" srcOrd="0" destOrd="0" presId="urn:microsoft.com/office/officeart/2005/8/layout/vList5"/>
    <dgm:cxn modelId="{942299DA-3C52-462D-B086-D8A4CAC55C32}" srcId="{772C294B-DB13-48B1-BFBD-D973793E1AA8}" destId="{7B8FDC43-6AF0-4CEB-931F-94CAF7075EC7}" srcOrd="0" destOrd="0" parTransId="{1070CB4E-63EB-4F9F-9E8B-C896F1024D15}" sibTransId="{C3415A44-AE7E-4E60-921C-125AA0125EA3}"/>
    <dgm:cxn modelId="{3A4814EB-F12C-4C9F-B5B4-E8909D7F6F92}" srcId="{9F20A0A2-E4A1-4D04-AFD8-FD4AC561C2E9}" destId="{4B8A5B0D-B9D4-466F-8F75-4150A0893D1B}" srcOrd="0" destOrd="0" parTransId="{848BF887-64C3-4A0F-A9E1-3CB2A6B2CF45}" sibTransId="{350E788F-69E2-44E2-B939-3D7742F397B2}"/>
    <dgm:cxn modelId="{20312AFA-557A-4B54-9B7F-298E42010993}" type="presOf" srcId="{9F20A0A2-E4A1-4D04-AFD8-FD4AC561C2E9}" destId="{30B0E457-AC48-43E2-B918-0D3E2BC95C5A}" srcOrd="0" destOrd="0" presId="urn:microsoft.com/office/officeart/2005/8/layout/vList5"/>
    <dgm:cxn modelId="{3BAEAFFE-DC54-4104-8D51-31ECBB3465AE}" type="presParOf" srcId="{9B2D9F35-1C9B-4569-9DDE-D331606D3414}" destId="{376027A8-6A49-4CBA-AA08-D3FDDFADABC3}" srcOrd="0" destOrd="0" presId="urn:microsoft.com/office/officeart/2005/8/layout/vList5"/>
    <dgm:cxn modelId="{B10333B9-E438-4DA5-B35C-C5535E5260B7}" type="presParOf" srcId="{376027A8-6A49-4CBA-AA08-D3FDDFADABC3}" destId="{08F6C313-0F75-4916-841E-839840A33CCC}" srcOrd="0" destOrd="0" presId="urn:microsoft.com/office/officeart/2005/8/layout/vList5"/>
    <dgm:cxn modelId="{4C57545E-E9C2-457F-AC54-CC12A5EB37AD}" type="presParOf" srcId="{376027A8-6A49-4CBA-AA08-D3FDDFADABC3}" destId="{F5B4C5C0-095A-4C93-874E-7485DC5850AA}" srcOrd="1" destOrd="0" presId="urn:microsoft.com/office/officeart/2005/8/layout/vList5"/>
    <dgm:cxn modelId="{46DC3C7B-B3AE-42E0-AC8C-AFE3282451E7}" type="presParOf" srcId="{9B2D9F35-1C9B-4569-9DDE-D331606D3414}" destId="{020505E9-408C-4BA4-9588-953EA50E7305}" srcOrd="1" destOrd="0" presId="urn:microsoft.com/office/officeart/2005/8/layout/vList5"/>
    <dgm:cxn modelId="{44792E6A-A0A6-40BD-9A8F-4E466D5F71C6}" type="presParOf" srcId="{9B2D9F35-1C9B-4569-9DDE-D331606D3414}" destId="{6052FE68-E9F5-40E0-B2A9-9F07E5F5148F}" srcOrd="2" destOrd="0" presId="urn:microsoft.com/office/officeart/2005/8/layout/vList5"/>
    <dgm:cxn modelId="{1EBA7FC0-CD4A-47AE-8BA3-0CA7068E1268}" type="presParOf" srcId="{6052FE68-E9F5-40E0-B2A9-9F07E5F5148F}" destId="{30B0E457-AC48-43E2-B918-0D3E2BC95C5A}" srcOrd="0" destOrd="0" presId="urn:microsoft.com/office/officeart/2005/8/layout/vList5"/>
    <dgm:cxn modelId="{F2F53A09-D9C7-47F6-A8F1-ED541C9C504F}" type="presParOf" srcId="{6052FE68-E9F5-40E0-B2A9-9F07E5F5148F}" destId="{FFFB903C-457F-4802-919F-B247EE684D6B}" srcOrd="1" destOrd="0" presId="urn:microsoft.com/office/officeart/2005/8/layout/vList5"/>
    <dgm:cxn modelId="{C74286C9-38FC-4F47-80DA-E63719D1DED0}" type="presParOf" srcId="{9B2D9F35-1C9B-4569-9DDE-D331606D3414}" destId="{43699B9F-103C-4420-B2BB-343C673597DE}" srcOrd="3" destOrd="0" presId="urn:microsoft.com/office/officeart/2005/8/layout/vList5"/>
    <dgm:cxn modelId="{97CB8CB5-C3F3-45B9-A4EF-6C6ED5A32C52}" type="presParOf" srcId="{9B2D9F35-1C9B-4569-9DDE-D331606D3414}" destId="{D9C77F52-A339-47B6-9F89-F70A0944597E}" srcOrd="4" destOrd="0" presId="urn:microsoft.com/office/officeart/2005/8/layout/vList5"/>
    <dgm:cxn modelId="{4C6867B5-3C7C-45FA-B546-C6208A6AE601}" type="presParOf" srcId="{D9C77F52-A339-47B6-9F89-F70A0944597E}" destId="{18243C7B-BF42-4C47-88B7-A9D7283BEB93}" srcOrd="0" destOrd="0" presId="urn:microsoft.com/office/officeart/2005/8/layout/vList5"/>
    <dgm:cxn modelId="{DB0E35AA-5C45-427F-9602-4742E3D329B0}" type="presParOf" srcId="{D9C77F52-A339-47B6-9F89-F70A0944597E}" destId="{907ABFFB-1228-4F60-A616-D3588DA26B84}"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075C74-1AA2-492C-8DAF-3690140E0F78}"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F166319A-3BD8-4816-8D8C-EA0571BD7442}">
      <dgm:prSet phldrT="[Text]"/>
      <dgm:spPr/>
      <dgm:t>
        <a:bodyPr/>
        <a:lstStyle/>
        <a:p>
          <a:r>
            <a:rPr lang="en-IN" u="none" strike="noStrike">
              <a:effectLst/>
              <a:latin typeface="verdan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charAt()</a:t>
          </a:r>
          <a:endParaRPr lang="en-IN" dirty="0"/>
        </a:p>
      </dgm:t>
    </dgm:pt>
    <dgm:pt modelId="{35E768E8-7163-40E4-8DA0-59528D1180CC}" type="parTrans" cxnId="{2D505503-60D4-4565-9B67-28934D01B3A4}">
      <dgm:prSet/>
      <dgm:spPr/>
      <dgm:t>
        <a:bodyPr/>
        <a:lstStyle/>
        <a:p>
          <a:endParaRPr lang="en-IN"/>
        </a:p>
      </dgm:t>
    </dgm:pt>
    <dgm:pt modelId="{43F4FFA2-116D-4DCE-8B94-EA0C3A0BF5ED}" type="sibTrans" cxnId="{2D505503-60D4-4565-9B67-28934D01B3A4}">
      <dgm:prSet/>
      <dgm:spPr/>
      <dgm:t>
        <a:bodyPr/>
        <a:lstStyle/>
        <a:p>
          <a:endParaRPr lang="en-IN"/>
        </a:p>
      </dgm:t>
    </dgm:pt>
    <dgm:pt modelId="{541DE99D-0415-4BFF-9D39-51D78E1B584A}">
      <dgm:prSet phldrT="[Text]" custT="1"/>
      <dgm:spPr/>
      <dgm:t>
        <a:bodyPr/>
        <a:lstStyle/>
        <a:p>
          <a:r>
            <a:rPr lang="en-IN" sz="1600">
              <a:effectLst/>
              <a:latin typeface="verdana" panose="020B0604030504040204" pitchFamily="34" charset="0"/>
            </a:rPr>
            <a:t>It provides the char value present at the specified index.</a:t>
          </a:r>
          <a:endParaRPr lang="en-IN" sz="1600" dirty="0"/>
        </a:p>
      </dgm:t>
    </dgm:pt>
    <dgm:pt modelId="{7DB92577-7FFE-4F3D-9085-E90539B77AB9}" type="parTrans" cxnId="{D6E72E3E-39C8-4174-AE5F-148E1850EC6B}">
      <dgm:prSet/>
      <dgm:spPr/>
      <dgm:t>
        <a:bodyPr/>
        <a:lstStyle/>
        <a:p>
          <a:endParaRPr lang="en-IN"/>
        </a:p>
      </dgm:t>
    </dgm:pt>
    <dgm:pt modelId="{91CBC365-47DF-4D87-93FF-97AF34F5102F}" type="sibTrans" cxnId="{D6E72E3E-39C8-4174-AE5F-148E1850EC6B}">
      <dgm:prSet/>
      <dgm:spPr/>
      <dgm:t>
        <a:bodyPr/>
        <a:lstStyle/>
        <a:p>
          <a:endParaRPr lang="en-IN"/>
        </a:p>
      </dgm:t>
    </dgm:pt>
    <dgm:pt modelId="{5027DBE2-02B1-48CF-A23C-2205A2F51C1E}">
      <dgm:prSet phldrT="[Text]" custT="1"/>
      <dgm:spPr/>
      <dgm:t>
        <a:bodyPr/>
        <a:lstStyle/>
        <a:p>
          <a:r>
            <a:rPr lang="en-IN" sz="2600" u="none" strike="noStrike" kern="1200">
              <a:effectLst/>
              <a:latin typeface="verdana" panose="020B0604030504040204" pitchFamily="34" charset="0"/>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concat</a:t>
          </a:r>
          <a:r>
            <a:rPr lang="en-IN" sz="2600" u="none" strike="noStrike" kern="1200">
              <a:effectLst/>
              <a:latin typeface="verdana" panose="020B0604030504040204" pitchFamily="34" charset="0"/>
              <a:hlinkClick xmlns:r="http://schemas.openxmlformats.org/officeDocument/2006/relationships" r:id="rId2">
                <a:extLst>
                  <a:ext uri="{A12FA001-AC4F-418D-AE19-62706E023703}">
                    <ahyp:hlinkClr xmlns:ahyp="http://schemas.microsoft.com/office/drawing/2018/hyperlinkcolor" val="tx"/>
                  </a:ext>
                </a:extLst>
              </a:hlinkClick>
            </a:rPr>
            <a:t>()</a:t>
          </a:r>
          <a:endParaRPr lang="en-IN" sz="2600" kern="1200" dirty="0"/>
        </a:p>
      </dgm:t>
    </dgm:pt>
    <dgm:pt modelId="{98B0E976-8459-468E-94A5-303EF2D57FCA}" type="parTrans" cxnId="{410CD529-8BDF-4D88-BD1B-1F88500533EB}">
      <dgm:prSet/>
      <dgm:spPr/>
      <dgm:t>
        <a:bodyPr/>
        <a:lstStyle/>
        <a:p>
          <a:endParaRPr lang="en-IN"/>
        </a:p>
      </dgm:t>
    </dgm:pt>
    <dgm:pt modelId="{280F9422-E01C-4E20-AD50-F6DBB2B9E2A6}" type="sibTrans" cxnId="{410CD529-8BDF-4D88-BD1B-1F88500533EB}">
      <dgm:prSet/>
      <dgm:spPr/>
      <dgm:t>
        <a:bodyPr/>
        <a:lstStyle/>
        <a:p>
          <a:endParaRPr lang="en-IN"/>
        </a:p>
      </dgm:t>
    </dgm:pt>
    <dgm:pt modelId="{73F4B3A2-0F45-43D7-A7AC-727C00D776DA}">
      <dgm:prSet phldrT="[Text]" custT="1"/>
      <dgm:spPr/>
      <dgm:t>
        <a:bodyPr/>
        <a:lstStyle/>
        <a:p>
          <a:r>
            <a:rPr lang="en-IN" sz="1600">
              <a:effectLst/>
              <a:latin typeface="verdana" panose="020B0604030504040204" pitchFamily="34" charset="0"/>
            </a:rPr>
            <a:t>It provides a combination of two or more strings.</a:t>
          </a:r>
          <a:endParaRPr lang="en-IN" sz="1600" dirty="0"/>
        </a:p>
      </dgm:t>
    </dgm:pt>
    <dgm:pt modelId="{E1F87443-2835-4CE0-A531-BDE1529E90AF}" type="parTrans" cxnId="{B6FA4A05-3F23-440E-B43C-FD42E25AB519}">
      <dgm:prSet/>
      <dgm:spPr/>
      <dgm:t>
        <a:bodyPr/>
        <a:lstStyle/>
        <a:p>
          <a:endParaRPr lang="en-IN"/>
        </a:p>
      </dgm:t>
    </dgm:pt>
    <dgm:pt modelId="{0CA56513-0440-4C38-8C39-8225F2FD3142}" type="sibTrans" cxnId="{B6FA4A05-3F23-440E-B43C-FD42E25AB519}">
      <dgm:prSet/>
      <dgm:spPr/>
      <dgm:t>
        <a:bodyPr/>
        <a:lstStyle/>
        <a:p>
          <a:endParaRPr lang="en-IN"/>
        </a:p>
      </dgm:t>
    </dgm:pt>
    <dgm:pt modelId="{074F18BD-0423-43AF-A720-D1364CBC5B85}">
      <dgm:prSet phldrT="[Text]" custT="1"/>
      <dgm:spPr/>
      <dgm:t>
        <a:bodyPr/>
        <a:lstStyle/>
        <a:p>
          <a:r>
            <a:rPr lang="en-IN" sz="2600" u="none" strike="noStrike" kern="1200" dirty="0" err="1">
              <a:effectLst/>
              <a:latin typeface="verdana" panose="020B0604030504040204" pitchFamily="34" charset="0"/>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indexOf</a:t>
          </a:r>
          <a:r>
            <a:rPr lang="en-IN" sz="2600" u="none" strike="noStrike" kern="1200" dirty="0">
              <a:effectLst/>
              <a:latin typeface="verdana" panose="020B0604030504040204" pitchFamily="34" charset="0"/>
              <a:hlinkClick xmlns:r="http://schemas.openxmlformats.org/officeDocument/2006/relationships" r:id="rId3">
                <a:extLst>
                  <a:ext uri="{A12FA001-AC4F-418D-AE19-62706E023703}">
                    <ahyp:hlinkClr xmlns:ahyp="http://schemas.microsoft.com/office/drawing/2018/hyperlinkcolor" val="tx"/>
                  </a:ext>
                </a:extLst>
              </a:hlinkClick>
            </a:rPr>
            <a:t>()</a:t>
          </a:r>
          <a:endParaRPr lang="en-IN" sz="2600" kern="1200" dirty="0"/>
        </a:p>
      </dgm:t>
    </dgm:pt>
    <dgm:pt modelId="{1E096DE1-8191-4623-A50B-7956E500626B}" type="parTrans" cxnId="{5B33A58A-AE0C-4C09-AFEB-286F6C2F6B0E}">
      <dgm:prSet/>
      <dgm:spPr/>
      <dgm:t>
        <a:bodyPr/>
        <a:lstStyle/>
        <a:p>
          <a:endParaRPr lang="en-IN"/>
        </a:p>
      </dgm:t>
    </dgm:pt>
    <dgm:pt modelId="{13BF0077-6FC3-428A-B761-CCDC2651660A}" type="sibTrans" cxnId="{5B33A58A-AE0C-4C09-AFEB-286F6C2F6B0E}">
      <dgm:prSet/>
      <dgm:spPr/>
      <dgm:t>
        <a:bodyPr/>
        <a:lstStyle/>
        <a:p>
          <a:endParaRPr lang="en-IN"/>
        </a:p>
      </dgm:t>
    </dgm:pt>
    <dgm:pt modelId="{64E2F35D-CA06-4104-AA1D-A29FE75A0CDA}">
      <dgm:prSet phldrT="[Text]" custT="1"/>
      <dgm:spPr/>
      <dgm:t>
        <a:bodyPr/>
        <a:lstStyle/>
        <a:p>
          <a:r>
            <a:rPr lang="en-IN" sz="1600">
              <a:effectLst/>
              <a:latin typeface="verdana" panose="020B0604030504040204" pitchFamily="34" charset="0"/>
            </a:rPr>
            <a:t>It provides the position of a char value present in the given string.</a:t>
          </a:r>
          <a:endParaRPr lang="en-IN" sz="1600" dirty="0"/>
        </a:p>
      </dgm:t>
    </dgm:pt>
    <dgm:pt modelId="{A87A0C1C-8B38-42F1-838E-1F7D9A512281}" type="parTrans" cxnId="{2958E1F6-761D-463C-AAF1-B98B7C713E55}">
      <dgm:prSet/>
      <dgm:spPr/>
      <dgm:t>
        <a:bodyPr/>
        <a:lstStyle/>
        <a:p>
          <a:endParaRPr lang="en-IN"/>
        </a:p>
      </dgm:t>
    </dgm:pt>
    <dgm:pt modelId="{B7159B0F-7D42-4F25-AE2A-BCE22D337777}" type="sibTrans" cxnId="{2958E1F6-761D-463C-AAF1-B98B7C713E55}">
      <dgm:prSet/>
      <dgm:spPr/>
      <dgm:t>
        <a:bodyPr/>
        <a:lstStyle/>
        <a:p>
          <a:endParaRPr lang="en-IN"/>
        </a:p>
      </dgm:t>
    </dgm:pt>
    <dgm:pt modelId="{7D41F9B1-10F6-44A3-919B-A077A2E477BB}">
      <dgm:prSet phldrT="[Text]" custT="1"/>
      <dgm:spPr/>
      <dgm:t>
        <a:bodyPr/>
        <a:lstStyle/>
        <a:p>
          <a:r>
            <a:rPr lang="en-IN" sz="1600">
              <a:effectLst/>
              <a:latin typeface="verdana" panose="020B0604030504040204" pitchFamily="34" charset="0"/>
            </a:rPr>
            <a:t>It is used to fetch the part of the given string on the basis of the specified index.	</a:t>
          </a:r>
          <a:endParaRPr lang="en-IN" sz="1600" dirty="0"/>
        </a:p>
      </dgm:t>
    </dgm:pt>
    <dgm:pt modelId="{D46706FC-61CF-4984-A56A-DEBF05D71465}" type="parTrans" cxnId="{186DFAB2-74E2-4B94-8D7F-A51841358EC2}">
      <dgm:prSet/>
      <dgm:spPr/>
      <dgm:t>
        <a:bodyPr/>
        <a:lstStyle/>
        <a:p>
          <a:endParaRPr lang="en-IN"/>
        </a:p>
      </dgm:t>
    </dgm:pt>
    <dgm:pt modelId="{3AAC5D6E-4A6F-42B6-9D6E-AB6C9B0CDE21}" type="sibTrans" cxnId="{186DFAB2-74E2-4B94-8D7F-A51841358EC2}">
      <dgm:prSet/>
      <dgm:spPr/>
      <dgm:t>
        <a:bodyPr/>
        <a:lstStyle/>
        <a:p>
          <a:endParaRPr lang="en-IN"/>
        </a:p>
      </dgm:t>
    </dgm:pt>
    <dgm:pt modelId="{1C1808BD-EE6B-4324-9E03-F852A51F06FC}">
      <dgm:prSet phldrT="[Text]"/>
      <dgm:spPr/>
      <dgm:t>
        <a:bodyPr/>
        <a:lstStyle/>
        <a:p>
          <a:r>
            <a:rPr lang="en-IN" u="none" strike="noStrike">
              <a:effectLst/>
              <a:latin typeface="verdana" panose="020B0604030504040204" pitchFamily="34" charset="0"/>
              <a:hlinkClick xmlns:r="http://schemas.openxmlformats.org/officeDocument/2006/relationships" r:id="rId4">
                <a:extLst>
                  <a:ext uri="{A12FA001-AC4F-418D-AE19-62706E023703}">
                    <ahyp:hlinkClr xmlns:ahyp="http://schemas.microsoft.com/office/drawing/2018/hyperlinkcolor" val="tx"/>
                  </a:ext>
                </a:extLst>
              </a:hlinkClick>
            </a:rPr>
            <a:t>substring()</a:t>
          </a:r>
          <a:endParaRPr lang="en-IN" u="none" dirty="0"/>
        </a:p>
      </dgm:t>
    </dgm:pt>
    <dgm:pt modelId="{69C8BE79-4621-40D8-879E-CA4186F3B334}" type="parTrans" cxnId="{07F758FE-FA81-4A76-95ED-1CD3FB198B60}">
      <dgm:prSet/>
      <dgm:spPr/>
      <dgm:t>
        <a:bodyPr/>
        <a:lstStyle/>
        <a:p>
          <a:endParaRPr lang="en-IN"/>
        </a:p>
      </dgm:t>
    </dgm:pt>
    <dgm:pt modelId="{4A3F7CE2-C1C4-4757-A8EE-4968C1954B75}" type="sibTrans" cxnId="{07F758FE-FA81-4A76-95ED-1CD3FB198B60}">
      <dgm:prSet/>
      <dgm:spPr/>
      <dgm:t>
        <a:bodyPr/>
        <a:lstStyle/>
        <a:p>
          <a:endParaRPr lang="en-IN"/>
        </a:p>
      </dgm:t>
    </dgm:pt>
    <dgm:pt modelId="{A2D732E4-E4D9-46AC-A31C-70CEB8D5D577}">
      <dgm:prSet phldrT="[Text]" custT="1"/>
      <dgm:spPr/>
      <dgm:t>
        <a:bodyPr/>
        <a:lstStyle/>
        <a:p>
          <a:r>
            <a:rPr lang="en-IN" sz="1800">
              <a:effectLst/>
              <a:latin typeface="verdana" panose="020B0604030504040204" pitchFamily="34" charset="0"/>
            </a:rPr>
            <a:t>It </a:t>
          </a:r>
          <a:r>
            <a:rPr lang="en-IN" sz="1600">
              <a:effectLst/>
              <a:latin typeface="verdana" panose="020B0604030504040204" pitchFamily="34" charset="0"/>
            </a:rPr>
            <a:t>converts</a:t>
          </a:r>
          <a:r>
            <a:rPr lang="en-IN" sz="1800">
              <a:effectLst/>
              <a:latin typeface="verdana" panose="020B0604030504040204" pitchFamily="34" charset="0"/>
            </a:rPr>
            <a:t> the given string into uppercase letter.</a:t>
          </a:r>
          <a:endParaRPr lang="en-IN" sz="1800" dirty="0"/>
        </a:p>
      </dgm:t>
    </dgm:pt>
    <dgm:pt modelId="{26475E9A-437C-40FD-A5D1-9CD6F25DCB99}" type="parTrans" cxnId="{439FE36A-AFE8-4B1A-AD2D-90DD93E67AD5}">
      <dgm:prSet/>
      <dgm:spPr/>
      <dgm:t>
        <a:bodyPr/>
        <a:lstStyle/>
        <a:p>
          <a:endParaRPr lang="en-IN"/>
        </a:p>
      </dgm:t>
    </dgm:pt>
    <dgm:pt modelId="{425A7B80-5335-4490-BC34-4DE6ECFC44E9}" type="sibTrans" cxnId="{439FE36A-AFE8-4B1A-AD2D-90DD93E67AD5}">
      <dgm:prSet/>
      <dgm:spPr/>
      <dgm:t>
        <a:bodyPr/>
        <a:lstStyle/>
        <a:p>
          <a:endParaRPr lang="en-IN"/>
        </a:p>
      </dgm:t>
    </dgm:pt>
    <dgm:pt modelId="{643376B4-A9D9-448B-84B0-55EA38904E4B}">
      <dgm:prSet phldrT="[Text]"/>
      <dgm:spPr/>
      <dgm:t>
        <a:bodyPr/>
        <a:lstStyle/>
        <a:p>
          <a:r>
            <a:rPr lang="en-IN" u="none" strike="noStrike">
              <a:effectLst/>
              <a:latin typeface="verdana" panose="020B0604030504040204" pitchFamily="34" charset="0"/>
              <a:hlinkClick xmlns:r="http://schemas.openxmlformats.org/officeDocument/2006/relationships" r:id="rId5">
                <a:extLst>
                  <a:ext uri="{A12FA001-AC4F-418D-AE19-62706E023703}">
                    <ahyp:hlinkClr xmlns:ahyp="http://schemas.microsoft.com/office/drawing/2018/hyperlinkcolor" val="tx"/>
                  </a:ext>
                </a:extLst>
              </a:hlinkClick>
            </a:rPr>
            <a:t>toLowerCase()</a:t>
          </a:r>
          <a:endParaRPr lang="en-IN" dirty="0"/>
        </a:p>
      </dgm:t>
    </dgm:pt>
    <dgm:pt modelId="{BA164A41-13A4-4DF2-B56D-261E83A19578}" type="parTrans" cxnId="{7868F3F8-C651-4631-A3CF-B23346388646}">
      <dgm:prSet/>
      <dgm:spPr/>
      <dgm:t>
        <a:bodyPr/>
        <a:lstStyle/>
        <a:p>
          <a:endParaRPr lang="en-IN"/>
        </a:p>
      </dgm:t>
    </dgm:pt>
    <dgm:pt modelId="{E28F7E6A-5309-4908-8B36-6EF49A92F882}" type="sibTrans" cxnId="{7868F3F8-C651-4631-A3CF-B23346388646}">
      <dgm:prSet/>
      <dgm:spPr/>
      <dgm:t>
        <a:bodyPr/>
        <a:lstStyle/>
        <a:p>
          <a:endParaRPr lang="en-IN"/>
        </a:p>
      </dgm:t>
    </dgm:pt>
    <dgm:pt modelId="{39EC0FD0-C019-4802-A4E5-1FAD9B70E6A1}">
      <dgm:prSet phldrT="[Text]" custT="1"/>
      <dgm:spPr/>
      <dgm:t>
        <a:bodyPr/>
        <a:lstStyle/>
        <a:p>
          <a:r>
            <a:rPr lang="en-IN" sz="1600">
              <a:effectLst/>
              <a:latin typeface="verdana" panose="020B0604030504040204" pitchFamily="34" charset="0"/>
            </a:rPr>
            <a:t>It converts the given string into lowercase letter.</a:t>
          </a:r>
          <a:endParaRPr lang="en-IN" sz="1600" dirty="0"/>
        </a:p>
      </dgm:t>
    </dgm:pt>
    <dgm:pt modelId="{BF2E154B-4FDE-49E7-B6C5-C958306C6F45}" type="parTrans" cxnId="{E71A13AD-64FD-4015-8A75-389DF36BC654}">
      <dgm:prSet/>
      <dgm:spPr/>
      <dgm:t>
        <a:bodyPr/>
        <a:lstStyle/>
        <a:p>
          <a:endParaRPr lang="en-IN"/>
        </a:p>
      </dgm:t>
    </dgm:pt>
    <dgm:pt modelId="{6E40A008-5CF3-46B5-9550-6CDF153D4C7D}" type="sibTrans" cxnId="{E71A13AD-64FD-4015-8A75-389DF36BC654}">
      <dgm:prSet/>
      <dgm:spPr/>
      <dgm:t>
        <a:bodyPr/>
        <a:lstStyle/>
        <a:p>
          <a:endParaRPr lang="en-IN"/>
        </a:p>
      </dgm:t>
    </dgm:pt>
    <dgm:pt modelId="{9CAEAC9B-F5E5-464E-956C-A0C6D264C919}">
      <dgm:prSet phldrT="[Text]"/>
      <dgm:spPr/>
      <dgm:t>
        <a:bodyPr/>
        <a:lstStyle/>
        <a:p>
          <a:r>
            <a:rPr lang="en-IN" u="none" strike="noStrike">
              <a:effectLst/>
              <a:latin typeface="verdana" panose="020B0604030504040204" pitchFamily="34" charset="0"/>
              <a:hlinkClick xmlns:r="http://schemas.openxmlformats.org/officeDocument/2006/relationships" r:id="rId6">
                <a:extLst>
                  <a:ext uri="{A12FA001-AC4F-418D-AE19-62706E023703}">
                    <ahyp:hlinkClr xmlns:ahyp="http://schemas.microsoft.com/office/drawing/2018/hyperlinkcolor" val="tx"/>
                  </a:ext>
                </a:extLst>
              </a:hlinkClick>
            </a:rPr>
            <a:t>toUpperCase()</a:t>
          </a:r>
          <a:endParaRPr lang="en-IN" dirty="0"/>
        </a:p>
      </dgm:t>
    </dgm:pt>
    <dgm:pt modelId="{B6F0112B-F380-4A71-A479-93E704B6B205}" type="parTrans" cxnId="{B2A72A02-3F1E-43BC-B020-3D0721A55257}">
      <dgm:prSet/>
      <dgm:spPr/>
      <dgm:t>
        <a:bodyPr/>
        <a:lstStyle/>
        <a:p>
          <a:endParaRPr lang="en-IN"/>
        </a:p>
      </dgm:t>
    </dgm:pt>
    <dgm:pt modelId="{E1B98B90-431F-44DF-BC4F-4C47C990583D}" type="sibTrans" cxnId="{B2A72A02-3F1E-43BC-B020-3D0721A55257}">
      <dgm:prSet/>
      <dgm:spPr/>
      <dgm:t>
        <a:bodyPr/>
        <a:lstStyle/>
        <a:p>
          <a:endParaRPr lang="en-IN"/>
        </a:p>
      </dgm:t>
    </dgm:pt>
    <dgm:pt modelId="{68704D0F-CCC8-46A9-A6B2-06854043CFC3}">
      <dgm:prSet phldrT="[Text]"/>
      <dgm:spPr/>
      <dgm:t>
        <a:bodyPr/>
        <a:lstStyle/>
        <a:p>
          <a:r>
            <a:rPr lang="en-IN" u="none" strike="noStrike">
              <a:effectLst/>
              <a:latin typeface="verdana" panose="020B0604030504040204" pitchFamily="34" charset="0"/>
              <a:hlinkClick xmlns:r="http://schemas.openxmlformats.org/officeDocument/2006/relationships" r:id="rId7">
                <a:extLst>
                  <a:ext uri="{A12FA001-AC4F-418D-AE19-62706E023703}">
                    <ahyp:hlinkClr xmlns:ahyp="http://schemas.microsoft.com/office/drawing/2018/hyperlinkcolor" val="tx"/>
                  </a:ext>
                </a:extLst>
              </a:hlinkClick>
            </a:rPr>
            <a:t>toString()</a:t>
          </a:r>
          <a:endParaRPr lang="en-IN" dirty="0"/>
        </a:p>
      </dgm:t>
    </dgm:pt>
    <dgm:pt modelId="{7467C6F1-3333-4DD0-9077-6BE3CCA25999}" type="parTrans" cxnId="{2F2E7C21-01FB-4EED-8E48-821DF3F75FE6}">
      <dgm:prSet/>
      <dgm:spPr/>
      <dgm:t>
        <a:bodyPr/>
        <a:lstStyle/>
        <a:p>
          <a:endParaRPr lang="en-IN"/>
        </a:p>
      </dgm:t>
    </dgm:pt>
    <dgm:pt modelId="{5AD1A35E-40A1-4AA4-B3FE-BFDE4CE85AF8}" type="sibTrans" cxnId="{2F2E7C21-01FB-4EED-8E48-821DF3F75FE6}">
      <dgm:prSet/>
      <dgm:spPr/>
      <dgm:t>
        <a:bodyPr/>
        <a:lstStyle/>
        <a:p>
          <a:endParaRPr lang="en-IN"/>
        </a:p>
      </dgm:t>
    </dgm:pt>
    <dgm:pt modelId="{516AA4BA-1134-44E3-9CCD-654F5FB00C42}">
      <dgm:prSet phldrT="[Text]" custT="1"/>
      <dgm:spPr/>
      <dgm:t>
        <a:bodyPr/>
        <a:lstStyle/>
        <a:p>
          <a:r>
            <a:rPr lang="en-IN" sz="1800">
              <a:effectLst/>
              <a:latin typeface="verdana" panose="020B0604030504040204" pitchFamily="34" charset="0"/>
            </a:rPr>
            <a:t>It </a:t>
          </a:r>
          <a:r>
            <a:rPr lang="en-IN" sz="1600">
              <a:effectLst/>
              <a:latin typeface="verdana" panose="020B0604030504040204" pitchFamily="34" charset="0"/>
            </a:rPr>
            <a:t>provides</a:t>
          </a:r>
          <a:r>
            <a:rPr lang="en-IN" sz="1800">
              <a:effectLst/>
              <a:latin typeface="verdana" panose="020B0604030504040204" pitchFamily="34" charset="0"/>
            </a:rPr>
            <a:t> a string representing the particular </a:t>
          </a:r>
          <a:r>
            <a:rPr lang="en-IN" sz="1600">
              <a:effectLst/>
              <a:latin typeface="verdana" panose="020B0604030504040204" pitchFamily="34" charset="0"/>
            </a:rPr>
            <a:t>object</a:t>
          </a:r>
          <a:r>
            <a:rPr lang="en-IN" sz="1800">
              <a:effectLst/>
              <a:latin typeface="verdana" panose="020B0604030504040204" pitchFamily="34" charset="0"/>
            </a:rPr>
            <a:t>.</a:t>
          </a:r>
          <a:r>
            <a:rPr lang="en-IN" sz="1600">
              <a:effectLst/>
              <a:latin typeface="verdana" panose="020B0604030504040204" pitchFamily="34" charset="0"/>
            </a:rPr>
            <a:t>.</a:t>
          </a:r>
          <a:endParaRPr lang="en-IN" sz="1800" dirty="0"/>
        </a:p>
      </dgm:t>
    </dgm:pt>
    <dgm:pt modelId="{F80211BA-E07E-4028-A408-E6E58A059325}" type="parTrans" cxnId="{464CB9E2-2A61-41AA-BEF9-3FA2DBF6ABBA}">
      <dgm:prSet/>
      <dgm:spPr/>
      <dgm:t>
        <a:bodyPr/>
        <a:lstStyle/>
        <a:p>
          <a:endParaRPr lang="en-IN"/>
        </a:p>
      </dgm:t>
    </dgm:pt>
    <dgm:pt modelId="{93A9E8B1-535F-429E-ABFA-C99929DDC5F4}" type="sibTrans" cxnId="{464CB9E2-2A61-41AA-BEF9-3FA2DBF6ABBA}">
      <dgm:prSet/>
      <dgm:spPr/>
      <dgm:t>
        <a:bodyPr/>
        <a:lstStyle/>
        <a:p>
          <a:endParaRPr lang="en-IN"/>
        </a:p>
      </dgm:t>
    </dgm:pt>
    <dgm:pt modelId="{DC4B3997-E582-491D-8666-067F4C5D95DF}" type="pres">
      <dgm:prSet presAssocID="{B2075C74-1AA2-492C-8DAF-3690140E0F78}" presName="Name0" presStyleCnt="0">
        <dgm:presLayoutVars>
          <dgm:dir/>
          <dgm:animLvl val="lvl"/>
          <dgm:resizeHandles val="exact"/>
        </dgm:presLayoutVars>
      </dgm:prSet>
      <dgm:spPr/>
    </dgm:pt>
    <dgm:pt modelId="{DA9073F7-2A9A-4024-BE90-4178F6D80732}" type="pres">
      <dgm:prSet presAssocID="{F166319A-3BD8-4816-8D8C-EA0571BD7442}" presName="linNode" presStyleCnt="0"/>
      <dgm:spPr/>
    </dgm:pt>
    <dgm:pt modelId="{1349C49E-0DE3-4D13-BD80-D217198ADC59}" type="pres">
      <dgm:prSet presAssocID="{F166319A-3BD8-4816-8D8C-EA0571BD7442}" presName="parentText" presStyleLbl="node1" presStyleIdx="0" presStyleCnt="7">
        <dgm:presLayoutVars>
          <dgm:chMax val="1"/>
          <dgm:bulletEnabled val="1"/>
        </dgm:presLayoutVars>
      </dgm:prSet>
      <dgm:spPr/>
    </dgm:pt>
    <dgm:pt modelId="{C6218DFF-1FD7-403D-9E72-DBB1E1254D61}" type="pres">
      <dgm:prSet presAssocID="{F166319A-3BD8-4816-8D8C-EA0571BD7442}" presName="descendantText" presStyleLbl="alignAccFollowNode1" presStyleIdx="0" presStyleCnt="7">
        <dgm:presLayoutVars>
          <dgm:bulletEnabled val="1"/>
        </dgm:presLayoutVars>
      </dgm:prSet>
      <dgm:spPr/>
    </dgm:pt>
    <dgm:pt modelId="{EF97A333-7726-4B69-8E25-F0C54377E0F6}" type="pres">
      <dgm:prSet presAssocID="{43F4FFA2-116D-4DCE-8B94-EA0C3A0BF5ED}" presName="sp" presStyleCnt="0"/>
      <dgm:spPr/>
    </dgm:pt>
    <dgm:pt modelId="{0ABBFFC1-E4E4-4396-B1D9-040F51EC9F89}" type="pres">
      <dgm:prSet presAssocID="{5027DBE2-02B1-48CF-A23C-2205A2F51C1E}" presName="linNode" presStyleCnt="0"/>
      <dgm:spPr/>
    </dgm:pt>
    <dgm:pt modelId="{3C126C85-0381-4382-AC56-591668D86D71}" type="pres">
      <dgm:prSet presAssocID="{5027DBE2-02B1-48CF-A23C-2205A2F51C1E}" presName="parentText" presStyleLbl="node1" presStyleIdx="1" presStyleCnt="7">
        <dgm:presLayoutVars>
          <dgm:chMax val="1"/>
          <dgm:bulletEnabled val="1"/>
        </dgm:presLayoutVars>
      </dgm:prSet>
      <dgm:spPr/>
    </dgm:pt>
    <dgm:pt modelId="{B1618CA4-28F1-40CA-8E76-CF7DBB395A81}" type="pres">
      <dgm:prSet presAssocID="{5027DBE2-02B1-48CF-A23C-2205A2F51C1E}" presName="descendantText" presStyleLbl="alignAccFollowNode1" presStyleIdx="1" presStyleCnt="7">
        <dgm:presLayoutVars>
          <dgm:bulletEnabled val="1"/>
        </dgm:presLayoutVars>
      </dgm:prSet>
      <dgm:spPr/>
    </dgm:pt>
    <dgm:pt modelId="{410A661B-6B90-4D21-8342-74605F5EB74B}" type="pres">
      <dgm:prSet presAssocID="{280F9422-E01C-4E20-AD50-F6DBB2B9E2A6}" presName="sp" presStyleCnt="0"/>
      <dgm:spPr/>
    </dgm:pt>
    <dgm:pt modelId="{04B1EF46-B77A-4243-9AF9-38E5753C472C}" type="pres">
      <dgm:prSet presAssocID="{074F18BD-0423-43AF-A720-D1364CBC5B85}" presName="linNode" presStyleCnt="0"/>
      <dgm:spPr/>
    </dgm:pt>
    <dgm:pt modelId="{AD68C9CC-85CA-4342-A826-EF3B728E2AC7}" type="pres">
      <dgm:prSet presAssocID="{074F18BD-0423-43AF-A720-D1364CBC5B85}" presName="parentText" presStyleLbl="node1" presStyleIdx="2" presStyleCnt="7">
        <dgm:presLayoutVars>
          <dgm:chMax val="1"/>
          <dgm:bulletEnabled val="1"/>
        </dgm:presLayoutVars>
      </dgm:prSet>
      <dgm:spPr/>
    </dgm:pt>
    <dgm:pt modelId="{E74F6580-9D2D-4926-8C12-6DB722A83810}" type="pres">
      <dgm:prSet presAssocID="{074F18BD-0423-43AF-A720-D1364CBC5B85}" presName="descendantText" presStyleLbl="alignAccFollowNode1" presStyleIdx="2" presStyleCnt="7">
        <dgm:presLayoutVars>
          <dgm:bulletEnabled val="1"/>
        </dgm:presLayoutVars>
      </dgm:prSet>
      <dgm:spPr/>
    </dgm:pt>
    <dgm:pt modelId="{61434DDE-214E-4271-859F-4245782AD301}" type="pres">
      <dgm:prSet presAssocID="{13BF0077-6FC3-428A-B761-CCDC2651660A}" presName="sp" presStyleCnt="0"/>
      <dgm:spPr/>
    </dgm:pt>
    <dgm:pt modelId="{FF385703-ADD9-4B2B-9B54-779E02DFEECF}" type="pres">
      <dgm:prSet presAssocID="{1C1808BD-EE6B-4324-9E03-F852A51F06FC}" presName="linNode" presStyleCnt="0"/>
      <dgm:spPr/>
    </dgm:pt>
    <dgm:pt modelId="{5EEDBB7C-F541-4B44-88DE-80DEE49FEACE}" type="pres">
      <dgm:prSet presAssocID="{1C1808BD-EE6B-4324-9E03-F852A51F06FC}" presName="parentText" presStyleLbl="node1" presStyleIdx="3" presStyleCnt="7">
        <dgm:presLayoutVars>
          <dgm:chMax val="1"/>
          <dgm:bulletEnabled val="1"/>
        </dgm:presLayoutVars>
      </dgm:prSet>
      <dgm:spPr/>
    </dgm:pt>
    <dgm:pt modelId="{B13771E5-E458-485D-9643-175D629DAA08}" type="pres">
      <dgm:prSet presAssocID="{1C1808BD-EE6B-4324-9E03-F852A51F06FC}" presName="descendantText" presStyleLbl="alignAccFollowNode1" presStyleIdx="3" presStyleCnt="7">
        <dgm:presLayoutVars>
          <dgm:bulletEnabled val="1"/>
        </dgm:presLayoutVars>
      </dgm:prSet>
      <dgm:spPr/>
    </dgm:pt>
    <dgm:pt modelId="{44F9724E-CD7A-4B0C-95C4-9B530DC3CF44}" type="pres">
      <dgm:prSet presAssocID="{4A3F7CE2-C1C4-4757-A8EE-4968C1954B75}" presName="sp" presStyleCnt="0"/>
      <dgm:spPr/>
    </dgm:pt>
    <dgm:pt modelId="{4BA681D2-15CF-4057-9EA8-1FC00615F584}" type="pres">
      <dgm:prSet presAssocID="{643376B4-A9D9-448B-84B0-55EA38904E4B}" presName="linNode" presStyleCnt="0"/>
      <dgm:spPr/>
    </dgm:pt>
    <dgm:pt modelId="{51EB077C-39C7-4057-B3C6-D08888F1BC48}" type="pres">
      <dgm:prSet presAssocID="{643376B4-A9D9-448B-84B0-55EA38904E4B}" presName="parentText" presStyleLbl="node1" presStyleIdx="4" presStyleCnt="7">
        <dgm:presLayoutVars>
          <dgm:chMax val="1"/>
          <dgm:bulletEnabled val="1"/>
        </dgm:presLayoutVars>
      </dgm:prSet>
      <dgm:spPr/>
    </dgm:pt>
    <dgm:pt modelId="{A08C31FA-50EA-4D0D-A92D-C1963E76C34D}" type="pres">
      <dgm:prSet presAssocID="{643376B4-A9D9-448B-84B0-55EA38904E4B}" presName="descendantText" presStyleLbl="alignAccFollowNode1" presStyleIdx="4" presStyleCnt="7">
        <dgm:presLayoutVars>
          <dgm:bulletEnabled val="1"/>
        </dgm:presLayoutVars>
      </dgm:prSet>
      <dgm:spPr/>
    </dgm:pt>
    <dgm:pt modelId="{06568A2E-FE0A-4194-A2E0-A2C5ED029DBA}" type="pres">
      <dgm:prSet presAssocID="{E28F7E6A-5309-4908-8B36-6EF49A92F882}" presName="sp" presStyleCnt="0"/>
      <dgm:spPr/>
    </dgm:pt>
    <dgm:pt modelId="{E2A06050-38D8-41AB-B887-BEFBD2A1FAB3}" type="pres">
      <dgm:prSet presAssocID="{9CAEAC9B-F5E5-464E-956C-A0C6D264C919}" presName="linNode" presStyleCnt="0"/>
      <dgm:spPr/>
    </dgm:pt>
    <dgm:pt modelId="{2CCF6130-CBB3-4313-AD72-53DE81DF34F7}" type="pres">
      <dgm:prSet presAssocID="{9CAEAC9B-F5E5-464E-956C-A0C6D264C919}" presName="parentText" presStyleLbl="node1" presStyleIdx="5" presStyleCnt="7">
        <dgm:presLayoutVars>
          <dgm:chMax val="1"/>
          <dgm:bulletEnabled val="1"/>
        </dgm:presLayoutVars>
      </dgm:prSet>
      <dgm:spPr/>
    </dgm:pt>
    <dgm:pt modelId="{6F4B385D-4C30-4F87-9380-43480AB46905}" type="pres">
      <dgm:prSet presAssocID="{9CAEAC9B-F5E5-464E-956C-A0C6D264C919}" presName="descendantText" presStyleLbl="alignAccFollowNode1" presStyleIdx="5" presStyleCnt="7">
        <dgm:presLayoutVars>
          <dgm:bulletEnabled val="1"/>
        </dgm:presLayoutVars>
      </dgm:prSet>
      <dgm:spPr/>
    </dgm:pt>
    <dgm:pt modelId="{7828964F-DAAE-4AA0-8C34-D902B61DD55F}" type="pres">
      <dgm:prSet presAssocID="{E1B98B90-431F-44DF-BC4F-4C47C990583D}" presName="sp" presStyleCnt="0"/>
      <dgm:spPr/>
    </dgm:pt>
    <dgm:pt modelId="{D7E6A3F9-B214-4D83-8F5F-B0DF9B073690}" type="pres">
      <dgm:prSet presAssocID="{68704D0F-CCC8-46A9-A6B2-06854043CFC3}" presName="linNode" presStyleCnt="0"/>
      <dgm:spPr/>
    </dgm:pt>
    <dgm:pt modelId="{EF7FD30B-D95F-4416-879C-24B4335C45A3}" type="pres">
      <dgm:prSet presAssocID="{68704D0F-CCC8-46A9-A6B2-06854043CFC3}" presName="parentText" presStyleLbl="node1" presStyleIdx="6" presStyleCnt="7">
        <dgm:presLayoutVars>
          <dgm:chMax val="1"/>
          <dgm:bulletEnabled val="1"/>
        </dgm:presLayoutVars>
      </dgm:prSet>
      <dgm:spPr/>
    </dgm:pt>
    <dgm:pt modelId="{BDC9206E-C214-4FC9-A365-287FB75EB86B}" type="pres">
      <dgm:prSet presAssocID="{68704D0F-CCC8-46A9-A6B2-06854043CFC3}" presName="descendantText" presStyleLbl="alignAccFollowNode1" presStyleIdx="6" presStyleCnt="7">
        <dgm:presLayoutVars>
          <dgm:bulletEnabled val="1"/>
        </dgm:presLayoutVars>
      </dgm:prSet>
      <dgm:spPr/>
    </dgm:pt>
  </dgm:ptLst>
  <dgm:cxnLst>
    <dgm:cxn modelId="{B2A72A02-3F1E-43BC-B020-3D0721A55257}" srcId="{B2075C74-1AA2-492C-8DAF-3690140E0F78}" destId="{9CAEAC9B-F5E5-464E-956C-A0C6D264C919}" srcOrd="5" destOrd="0" parTransId="{B6F0112B-F380-4A71-A479-93E704B6B205}" sibTransId="{E1B98B90-431F-44DF-BC4F-4C47C990583D}"/>
    <dgm:cxn modelId="{2D505503-60D4-4565-9B67-28934D01B3A4}" srcId="{B2075C74-1AA2-492C-8DAF-3690140E0F78}" destId="{F166319A-3BD8-4816-8D8C-EA0571BD7442}" srcOrd="0" destOrd="0" parTransId="{35E768E8-7163-40E4-8DA0-59528D1180CC}" sibTransId="{43F4FFA2-116D-4DCE-8B94-EA0C3A0BF5ED}"/>
    <dgm:cxn modelId="{B6FA4A05-3F23-440E-B43C-FD42E25AB519}" srcId="{5027DBE2-02B1-48CF-A23C-2205A2F51C1E}" destId="{73F4B3A2-0F45-43D7-A7AC-727C00D776DA}" srcOrd="0" destOrd="0" parTransId="{E1F87443-2835-4CE0-A531-BDE1529E90AF}" sibTransId="{0CA56513-0440-4C38-8C39-8225F2FD3142}"/>
    <dgm:cxn modelId="{D3C83708-DA6E-4CBD-BA8C-A5970AEF4F78}" type="presOf" srcId="{516AA4BA-1134-44E3-9CCD-654F5FB00C42}" destId="{BDC9206E-C214-4FC9-A365-287FB75EB86B}" srcOrd="0" destOrd="0" presId="urn:microsoft.com/office/officeart/2005/8/layout/vList5"/>
    <dgm:cxn modelId="{B2AA6F16-5D9F-4DB6-8CD2-53BF8788A56E}" type="presOf" srcId="{B2075C74-1AA2-492C-8DAF-3690140E0F78}" destId="{DC4B3997-E582-491D-8666-067F4C5D95DF}" srcOrd="0" destOrd="0" presId="urn:microsoft.com/office/officeart/2005/8/layout/vList5"/>
    <dgm:cxn modelId="{2F2E7C21-01FB-4EED-8E48-821DF3F75FE6}" srcId="{B2075C74-1AA2-492C-8DAF-3690140E0F78}" destId="{68704D0F-CCC8-46A9-A6B2-06854043CFC3}" srcOrd="6" destOrd="0" parTransId="{7467C6F1-3333-4DD0-9077-6BE3CCA25999}" sibTransId="{5AD1A35E-40A1-4AA4-B3FE-BFDE4CE85AF8}"/>
    <dgm:cxn modelId="{125FFC21-00D7-4EE1-A8C0-5FDEFB5996C1}" type="presOf" srcId="{5027DBE2-02B1-48CF-A23C-2205A2F51C1E}" destId="{3C126C85-0381-4382-AC56-591668D86D71}" srcOrd="0" destOrd="0" presId="urn:microsoft.com/office/officeart/2005/8/layout/vList5"/>
    <dgm:cxn modelId="{A1365A27-2904-4443-8E1B-CAB252560893}" type="presOf" srcId="{7D41F9B1-10F6-44A3-919B-A077A2E477BB}" destId="{B13771E5-E458-485D-9643-175D629DAA08}" srcOrd="0" destOrd="0" presId="urn:microsoft.com/office/officeart/2005/8/layout/vList5"/>
    <dgm:cxn modelId="{410CD529-8BDF-4D88-BD1B-1F88500533EB}" srcId="{B2075C74-1AA2-492C-8DAF-3690140E0F78}" destId="{5027DBE2-02B1-48CF-A23C-2205A2F51C1E}" srcOrd="1" destOrd="0" parTransId="{98B0E976-8459-468E-94A5-303EF2D57FCA}" sibTransId="{280F9422-E01C-4E20-AD50-F6DBB2B9E2A6}"/>
    <dgm:cxn modelId="{7B31AE35-C99C-41A6-834B-D9FC33AA22D3}" type="presOf" srcId="{1C1808BD-EE6B-4324-9E03-F852A51F06FC}" destId="{5EEDBB7C-F541-4B44-88DE-80DEE49FEACE}" srcOrd="0" destOrd="0" presId="urn:microsoft.com/office/officeart/2005/8/layout/vList5"/>
    <dgm:cxn modelId="{F1F26739-50E8-4CBA-9735-4E0BA0BC0FA8}" type="presOf" srcId="{643376B4-A9D9-448B-84B0-55EA38904E4B}" destId="{51EB077C-39C7-4057-B3C6-D08888F1BC48}" srcOrd="0" destOrd="0" presId="urn:microsoft.com/office/officeart/2005/8/layout/vList5"/>
    <dgm:cxn modelId="{D6E72E3E-39C8-4174-AE5F-148E1850EC6B}" srcId="{F166319A-3BD8-4816-8D8C-EA0571BD7442}" destId="{541DE99D-0415-4BFF-9D39-51D78E1B584A}" srcOrd="0" destOrd="0" parTransId="{7DB92577-7FFE-4F3D-9085-E90539B77AB9}" sibTransId="{91CBC365-47DF-4D87-93FF-97AF34F5102F}"/>
    <dgm:cxn modelId="{AA1A703F-002F-4CFC-8070-AC07BB293043}" type="presOf" srcId="{541DE99D-0415-4BFF-9D39-51D78E1B584A}" destId="{C6218DFF-1FD7-403D-9E72-DBB1E1254D61}" srcOrd="0" destOrd="0" presId="urn:microsoft.com/office/officeart/2005/8/layout/vList5"/>
    <dgm:cxn modelId="{C9E5C449-216F-433D-A47F-1CE91F4343AC}" type="presOf" srcId="{73F4B3A2-0F45-43D7-A7AC-727C00D776DA}" destId="{B1618CA4-28F1-40CA-8E76-CF7DBB395A81}" srcOrd="0" destOrd="0" presId="urn:microsoft.com/office/officeart/2005/8/layout/vList5"/>
    <dgm:cxn modelId="{439FE36A-AFE8-4B1A-AD2D-90DD93E67AD5}" srcId="{9CAEAC9B-F5E5-464E-956C-A0C6D264C919}" destId="{A2D732E4-E4D9-46AC-A31C-70CEB8D5D577}" srcOrd="0" destOrd="0" parTransId="{26475E9A-437C-40FD-A5D1-9CD6F25DCB99}" sibTransId="{425A7B80-5335-4490-BC34-4DE6ECFC44E9}"/>
    <dgm:cxn modelId="{4ECD3E6B-ED76-4D58-9170-0F0E67D92B7B}" type="presOf" srcId="{9CAEAC9B-F5E5-464E-956C-A0C6D264C919}" destId="{2CCF6130-CBB3-4313-AD72-53DE81DF34F7}" srcOrd="0" destOrd="0" presId="urn:microsoft.com/office/officeart/2005/8/layout/vList5"/>
    <dgm:cxn modelId="{77E17D77-70B9-4C8C-A84E-7A4EF559DF19}" type="presOf" srcId="{39EC0FD0-C019-4802-A4E5-1FAD9B70E6A1}" destId="{A08C31FA-50EA-4D0D-A92D-C1963E76C34D}" srcOrd="0" destOrd="0" presId="urn:microsoft.com/office/officeart/2005/8/layout/vList5"/>
    <dgm:cxn modelId="{5B33A58A-AE0C-4C09-AFEB-286F6C2F6B0E}" srcId="{B2075C74-1AA2-492C-8DAF-3690140E0F78}" destId="{074F18BD-0423-43AF-A720-D1364CBC5B85}" srcOrd="2" destOrd="0" parTransId="{1E096DE1-8191-4623-A50B-7956E500626B}" sibTransId="{13BF0077-6FC3-428A-B761-CCDC2651660A}"/>
    <dgm:cxn modelId="{6CCB4BA7-49FF-4BD8-8329-8EC87951E4C0}" type="presOf" srcId="{A2D732E4-E4D9-46AC-A31C-70CEB8D5D577}" destId="{6F4B385D-4C30-4F87-9380-43480AB46905}" srcOrd="0" destOrd="0" presId="urn:microsoft.com/office/officeart/2005/8/layout/vList5"/>
    <dgm:cxn modelId="{E71A13AD-64FD-4015-8A75-389DF36BC654}" srcId="{643376B4-A9D9-448B-84B0-55EA38904E4B}" destId="{39EC0FD0-C019-4802-A4E5-1FAD9B70E6A1}" srcOrd="0" destOrd="0" parTransId="{BF2E154B-4FDE-49E7-B6C5-C958306C6F45}" sibTransId="{6E40A008-5CF3-46B5-9550-6CDF153D4C7D}"/>
    <dgm:cxn modelId="{186DFAB2-74E2-4B94-8D7F-A51841358EC2}" srcId="{1C1808BD-EE6B-4324-9E03-F852A51F06FC}" destId="{7D41F9B1-10F6-44A3-919B-A077A2E477BB}" srcOrd="0" destOrd="0" parTransId="{D46706FC-61CF-4984-A56A-DEBF05D71465}" sibTransId="{3AAC5D6E-4A6F-42B6-9D6E-AB6C9B0CDE21}"/>
    <dgm:cxn modelId="{AE6AA2DD-61DC-4997-A681-CB2F79BE8890}" type="presOf" srcId="{68704D0F-CCC8-46A9-A6B2-06854043CFC3}" destId="{EF7FD30B-D95F-4416-879C-24B4335C45A3}" srcOrd="0" destOrd="0" presId="urn:microsoft.com/office/officeart/2005/8/layout/vList5"/>
    <dgm:cxn modelId="{464CB9E2-2A61-41AA-BEF9-3FA2DBF6ABBA}" srcId="{68704D0F-CCC8-46A9-A6B2-06854043CFC3}" destId="{516AA4BA-1134-44E3-9CCD-654F5FB00C42}" srcOrd="0" destOrd="0" parTransId="{F80211BA-E07E-4028-A408-E6E58A059325}" sibTransId="{93A9E8B1-535F-429E-ABFA-C99929DDC5F4}"/>
    <dgm:cxn modelId="{C90FF3E3-CBAF-4000-9077-3D3326AFFBF9}" type="presOf" srcId="{074F18BD-0423-43AF-A720-D1364CBC5B85}" destId="{AD68C9CC-85CA-4342-A826-EF3B728E2AC7}" srcOrd="0" destOrd="0" presId="urn:microsoft.com/office/officeart/2005/8/layout/vList5"/>
    <dgm:cxn modelId="{AAB346E9-57B1-479A-8024-783533315982}" type="presOf" srcId="{64E2F35D-CA06-4104-AA1D-A29FE75A0CDA}" destId="{E74F6580-9D2D-4926-8C12-6DB722A83810}" srcOrd="0" destOrd="0" presId="urn:microsoft.com/office/officeart/2005/8/layout/vList5"/>
    <dgm:cxn modelId="{EEFCE6F1-9319-45B5-9F05-68C199F8CD08}" type="presOf" srcId="{F166319A-3BD8-4816-8D8C-EA0571BD7442}" destId="{1349C49E-0DE3-4D13-BD80-D217198ADC59}" srcOrd="0" destOrd="0" presId="urn:microsoft.com/office/officeart/2005/8/layout/vList5"/>
    <dgm:cxn modelId="{2958E1F6-761D-463C-AAF1-B98B7C713E55}" srcId="{074F18BD-0423-43AF-A720-D1364CBC5B85}" destId="{64E2F35D-CA06-4104-AA1D-A29FE75A0CDA}" srcOrd="0" destOrd="0" parTransId="{A87A0C1C-8B38-42F1-838E-1F7D9A512281}" sibTransId="{B7159B0F-7D42-4F25-AE2A-BCE22D337777}"/>
    <dgm:cxn modelId="{7868F3F8-C651-4631-A3CF-B23346388646}" srcId="{B2075C74-1AA2-492C-8DAF-3690140E0F78}" destId="{643376B4-A9D9-448B-84B0-55EA38904E4B}" srcOrd="4" destOrd="0" parTransId="{BA164A41-13A4-4DF2-B56D-261E83A19578}" sibTransId="{E28F7E6A-5309-4908-8B36-6EF49A92F882}"/>
    <dgm:cxn modelId="{07F758FE-FA81-4A76-95ED-1CD3FB198B60}" srcId="{B2075C74-1AA2-492C-8DAF-3690140E0F78}" destId="{1C1808BD-EE6B-4324-9E03-F852A51F06FC}" srcOrd="3" destOrd="0" parTransId="{69C8BE79-4621-40D8-879E-CA4186F3B334}" sibTransId="{4A3F7CE2-C1C4-4757-A8EE-4968C1954B75}"/>
    <dgm:cxn modelId="{D4256E4A-8DDA-425E-8B74-D527E524F1C1}" type="presParOf" srcId="{DC4B3997-E582-491D-8666-067F4C5D95DF}" destId="{DA9073F7-2A9A-4024-BE90-4178F6D80732}" srcOrd="0" destOrd="0" presId="urn:microsoft.com/office/officeart/2005/8/layout/vList5"/>
    <dgm:cxn modelId="{5A0FD2D3-E26F-4A3B-8417-40FCE8E34C51}" type="presParOf" srcId="{DA9073F7-2A9A-4024-BE90-4178F6D80732}" destId="{1349C49E-0DE3-4D13-BD80-D217198ADC59}" srcOrd="0" destOrd="0" presId="urn:microsoft.com/office/officeart/2005/8/layout/vList5"/>
    <dgm:cxn modelId="{EF08CDEC-8747-4DAA-A8BD-D9BEB2BD470B}" type="presParOf" srcId="{DA9073F7-2A9A-4024-BE90-4178F6D80732}" destId="{C6218DFF-1FD7-403D-9E72-DBB1E1254D61}" srcOrd="1" destOrd="0" presId="urn:microsoft.com/office/officeart/2005/8/layout/vList5"/>
    <dgm:cxn modelId="{D413CE78-D41F-4C58-B5ED-8FD2626012A8}" type="presParOf" srcId="{DC4B3997-E582-491D-8666-067F4C5D95DF}" destId="{EF97A333-7726-4B69-8E25-F0C54377E0F6}" srcOrd="1" destOrd="0" presId="urn:microsoft.com/office/officeart/2005/8/layout/vList5"/>
    <dgm:cxn modelId="{1B11E155-D5B1-4179-B60E-D2B10E1A458E}" type="presParOf" srcId="{DC4B3997-E582-491D-8666-067F4C5D95DF}" destId="{0ABBFFC1-E4E4-4396-B1D9-040F51EC9F89}" srcOrd="2" destOrd="0" presId="urn:microsoft.com/office/officeart/2005/8/layout/vList5"/>
    <dgm:cxn modelId="{06E61E3E-2206-4FD2-BF59-C4610795185A}" type="presParOf" srcId="{0ABBFFC1-E4E4-4396-B1D9-040F51EC9F89}" destId="{3C126C85-0381-4382-AC56-591668D86D71}" srcOrd="0" destOrd="0" presId="urn:microsoft.com/office/officeart/2005/8/layout/vList5"/>
    <dgm:cxn modelId="{462AF467-A145-493E-ADC3-3F03491E0AE1}" type="presParOf" srcId="{0ABBFFC1-E4E4-4396-B1D9-040F51EC9F89}" destId="{B1618CA4-28F1-40CA-8E76-CF7DBB395A81}" srcOrd="1" destOrd="0" presId="urn:microsoft.com/office/officeart/2005/8/layout/vList5"/>
    <dgm:cxn modelId="{B198AA65-4449-4297-9E50-947CCA2AE3E0}" type="presParOf" srcId="{DC4B3997-E582-491D-8666-067F4C5D95DF}" destId="{410A661B-6B90-4D21-8342-74605F5EB74B}" srcOrd="3" destOrd="0" presId="urn:microsoft.com/office/officeart/2005/8/layout/vList5"/>
    <dgm:cxn modelId="{38079FF9-D64B-45F7-9635-2CD9CB2D172B}" type="presParOf" srcId="{DC4B3997-E582-491D-8666-067F4C5D95DF}" destId="{04B1EF46-B77A-4243-9AF9-38E5753C472C}" srcOrd="4" destOrd="0" presId="urn:microsoft.com/office/officeart/2005/8/layout/vList5"/>
    <dgm:cxn modelId="{C856D240-17C7-4C2F-8756-479AC9045E29}" type="presParOf" srcId="{04B1EF46-B77A-4243-9AF9-38E5753C472C}" destId="{AD68C9CC-85CA-4342-A826-EF3B728E2AC7}" srcOrd="0" destOrd="0" presId="urn:microsoft.com/office/officeart/2005/8/layout/vList5"/>
    <dgm:cxn modelId="{162A1BF9-0186-4166-B907-B3AD3D837E17}" type="presParOf" srcId="{04B1EF46-B77A-4243-9AF9-38E5753C472C}" destId="{E74F6580-9D2D-4926-8C12-6DB722A83810}" srcOrd="1" destOrd="0" presId="urn:microsoft.com/office/officeart/2005/8/layout/vList5"/>
    <dgm:cxn modelId="{BA7B9AF4-1789-41B8-A145-1FFF8FDFABE0}" type="presParOf" srcId="{DC4B3997-E582-491D-8666-067F4C5D95DF}" destId="{61434DDE-214E-4271-859F-4245782AD301}" srcOrd="5" destOrd="0" presId="urn:microsoft.com/office/officeart/2005/8/layout/vList5"/>
    <dgm:cxn modelId="{17462158-6375-4088-924D-D442B4E05F4B}" type="presParOf" srcId="{DC4B3997-E582-491D-8666-067F4C5D95DF}" destId="{FF385703-ADD9-4B2B-9B54-779E02DFEECF}" srcOrd="6" destOrd="0" presId="urn:microsoft.com/office/officeart/2005/8/layout/vList5"/>
    <dgm:cxn modelId="{C3F7A13D-9E75-4919-BB46-FA8C284E301C}" type="presParOf" srcId="{FF385703-ADD9-4B2B-9B54-779E02DFEECF}" destId="{5EEDBB7C-F541-4B44-88DE-80DEE49FEACE}" srcOrd="0" destOrd="0" presId="urn:microsoft.com/office/officeart/2005/8/layout/vList5"/>
    <dgm:cxn modelId="{FA7470CB-07DC-4A87-88A4-55DC49A96E5F}" type="presParOf" srcId="{FF385703-ADD9-4B2B-9B54-779E02DFEECF}" destId="{B13771E5-E458-485D-9643-175D629DAA08}" srcOrd="1" destOrd="0" presId="urn:microsoft.com/office/officeart/2005/8/layout/vList5"/>
    <dgm:cxn modelId="{41144EB4-C45F-4A50-B7E7-F0CC6C6363BC}" type="presParOf" srcId="{DC4B3997-E582-491D-8666-067F4C5D95DF}" destId="{44F9724E-CD7A-4B0C-95C4-9B530DC3CF44}" srcOrd="7" destOrd="0" presId="urn:microsoft.com/office/officeart/2005/8/layout/vList5"/>
    <dgm:cxn modelId="{5D13DDF3-0DE6-4C81-AAB9-86341B7158E0}" type="presParOf" srcId="{DC4B3997-E582-491D-8666-067F4C5D95DF}" destId="{4BA681D2-15CF-4057-9EA8-1FC00615F584}" srcOrd="8" destOrd="0" presId="urn:microsoft.com/office/officeart/2005/8/layout/vList5"/>
    <dgm:cxn modelId="{40B6B566-3BD8-45C6-A669-9CE041661658}" type="presParOf" srcId="{4BA681D2-15CF-4057-9EA8-1FC00615F584}" destId="{51EB077C-39C7-4057-B3C6-D08888F1BC48}" srcOrd="0" destOrd="0" presId="urn:microsoft.com/office/officeart/2005/8/layout/vList5"/>
    <dgm:cxn modelId="{98447B8C-6377-479A-9691-DF0603B24D31}" type="presParOf" srcId="{4BA681D2-15CF-4057-9EA8-1FC00615F584}" destId="{A08C31FA-50EA-4D0D-A92D-C1963E76C34D}" srcOrd="1" destOrd="0" presId="urn:microsoft.com/office/officeart/2005/8/layout/vList5"/>
    <dgm:cxn modelId="{C6D92E87-0B64-4BF7-B6A9-532A5B29141F}" type="presParOf" srcId="{DC4B3997-E582-491D-8666-067F4C5D95DF}" destId="{06568A2E-FE0A-4194-A2E0-A2C5ED029DBA}" srcOrd="9" destOrd="0" presId="urn:microsoft.com/office/officeart/2005/8/layout/vList5"/>
    <dgm:cxn modelId="{FC15B453-5E39-4C91-8BDC-8F739965AB34}" type="presParOf" srcId="{DC4B3997-E582-491D-8666-067F4C5D95DF}" destId="{E2A06050-38D8-41AB-B887-BEFBD2A1FAB3}" srcOrd="10" destOrd="0" presId="urn:microsoft.com/office/officeart/2005/8/layout/vList5"/>
    <dgm:cxn modelId="{C4F79C40-5F61-42B1-85D4-5671DE076825}" type="presParOf" srcId="{E2A06050-38D8-41AB-B887-BEFBD2A1FAB3}" destId="{2CCF6130-CBB3-4313-AD72-53DE81DF34F7}" srcOrd="0" destOrd="0" presId="urn:microsoft.com/office/officeart/2005/8/layout/vList5"/>
    <dgm:cxn modelId="{E6C9E5F9-FAE4-4AD5-81B9-3D5F39148B41}" type="presParOf" srcId="{E2A06050-38D8-41AB-B887-BEFBD2A1FAB3}" destId="{6F4B385D-4C30-4F87-9380-43480AB46905}" srcOrd="1" destOrd="0" presId="urn:microsoft.com/office/officeart/2005/8/layout/vList5"/>
    <dgm:cxn modelId="{06024FDF-2893-4DF3-BCAA-08F8B0514AC4}" type="presParOf" srcId="{DC4B3997-E582-491D-8666-067F4C5D95DF}" destId="{7828964F-DAAE-4AA0-8C34-D902B61DD55F}" srcOrd="11" destOrd="0" presId="urn:microsoft.com/office/officeart/2005/8/layout/vList5"/>
    <dgm:cxn modelId="{8FD18AB2-4347-476E-953E-B86DD4367B26}" type="presParOf" srcId="{DC4B3997-E582-491D-8666-067F4C5D95DF}" destId="{D7E6A3F9-B214-4D83-8F5F-B0DF9B073690}" srcOrd="12" destOrd="0" presId="urn:microsoft.com/office/officeart/2005/8/layout/vList5"/>
    <dgm:cxn modelId="{1FE3653F-5D2C-452B-A0D8-8518330A6D47}" type="presParOf" srcId="{D7E6A3F9-B214-4D83-8F5F-B0DF9B073690}" destId="{EF7FD30B-D95F-4416-879C-24B4335C45A3}" srcOrd="0" destOrd="0" presId="urn:microsoft.com/office/officeart/2005/8/layout/vList5"/>
    <dgm:cxn modelId="{4E790C53-91E4-401A-A13B-5B46FA1AAA11}" type="presParOf" srcId="{D7E6A3F9-B214-4D83-8F5F-B0DF9B073690}" destId="{BDC9206E-C214-4FC9-A365-287FB75EB86B}"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075C74-1AA2-492C-8DAF-3690140E0F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F166319A-3BD8-4816-8D8C-EA0571BD7442}">
      <dgm:prSet phldrT="[Text]"/>
      <dgm:spPr/>
      <dgm:t>
        <a:bodyPr/>
        <a:lstStyle/>
        <a:p>
          <a:r>
            <a:rPr lang="en-IN" u="none" strike="noStrike" dirty="0" err="1">
              <a:solidFill>
                <a:schemeClr val="bg1"/>
              </a:solidFill>
              <a:effectLst/>
              <a:latin typeface="verdan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getDate</a:t>
          </a:r>
          <a:r>
            <a:rPr lang="en-IN" u="none" strike="noStrike" dirty="0">
              <a:solidFill>
                <a:schemeClr val="bg1"/>
              </a:solidFill>
              <a:effectLst/>
              <a:latin typeface="verdan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a:t>
          </a:r>
          <a:endParaRPr lang="en-IN" dirty="0">
            <a:solidFill>
              <a:schemeClr val="bg1"/>
            </a:solidFill>
          </a:endParaRPr>
        </a:p>
      </dgm:t>
    </dgm:pt>
    <dgm:pt modelId="{35E768E8-7163-40E4-8DA0-59528D1180CC}" type="parTrans" cxnId="{2D505503-60D4-4565-9B67-28934D01B3A4}">
      <dgm:prSet/>
      <dgm:spPr/>
      <dgm:t>
        <a:bodyPr/>
        <a:lstStyle/>
        <a:p>
          <a:endParaRPr lang="en-IN"/>
        </a:p>
      </dgm:t>
    </dgm:pt>
    <dgm:pt modelId="{43F4FFA2-116D-4DCE-8B94-EA0C3A0BF5ED}" type="sibTrans" cxnId="{2D505503-60D4-4565-9B67-28934D01B3A4}">
      <dgm:prSet/>
      <dgm:spPr/>
      <dgm:t>
        <a:bodyPr/>
        <a:lstStyle/>
        <a:p>
          <a:endParaRPr lang="en-IN"/>
        </a:p>
      </dgm:t>
    </dgm:pt>
    <dgm:pt modelId="{541DE99D-0415-4BFF-9D39-51D78E1B584A}">
      <dgm:prSet phldrT="[Text]" custT="1"/>
      <dgm:spPr/>
      <dgm:t>
        <a:bodyPr/>
        <a:lstStyle/>
        <a:p>
          <a:r>
            <a:rPr lang="en-IN" sz="1600" dirty="0">
              <a:solidFill>
                <a:srgbClr val="000000"/>
              </a:solidFill>
              <a:effectLst/>
              <a:latin typeface="verdana" panose="020B0604030504040204" pitchFamily="34" charset="0"/>
            </a:rPr>
            <a:t>It returns the integer value between 1 and 31 that represents the day for the specified date.</a:t>
          </a:r>
          <a:endParaRPr lang="en-IN" sz="1600" dirty="0"/>
        </a:p>
      </dgm:t>
    </dgm:pt>
    <dgm:pt modelId="{7DB92577-7FFE-4F3D-9085-E90539B77AB9}" type="parTrans" cxnId="{D6E72E3E-39C8-4174-AE5F-148E1850EC6B}">
      <dgm:prSet/>
      <dgm:spPr/>
      <dgm:t>
        <a:bodyPr/>
        <a:lstStyle/>
        <a:p>
          <a:endParaRPr lang="en-IN"/>
        </a:p>
      </dgm:t>
    </dgm:pt>
    <dgm:pt modelId="{91CBC365-47DF-4D87-93FF-97AF34F5102F}" type="sibTrans" cxnId="{D6E72E3E-39C8-4174-AE5F-148E1850EC6B}">
      <dgm:prSet/>
      <dgm:spPr/>
      <dgm:t>
        <a:bodyPr/>
        <a:lstStyle/>
        <a:p>
          <a:endParaRPr lang="en-IN"/>
        </a:p>
      </dgm:t>
    </dgm:pt>
    <dgm:pt modelId="{5027DBE2-02B1-48CF-A23C-2205A2F51C1E}">
      <dgm:prSet phldrT="[Text]" custT="1"/>
      <dgm:spPr/>
      <dgm:t>
        <a:bodyPr/>
        <a:lstStyle/>
        <a:p>
          <a:r>
            <a:rPr lang="en-IN" sz="2600" u="none" strike="noStrike" kern="1200" dirty="0" err="1">
              <a:solidFill>
                <a:schemeClr val="bg1"/>
              </a:solidFill>
              <a:effectLst/>
              <a:latin typeface="verdana" panose="020B0604030504040204" pitchFamily="34" charset="0"/>
              <a:hlinkClick xmlns:r="http://schemas.openxmlformats.org/officeDocument/2006/relationships" r:id="rId2">
                <a:extLst>
                  <a:ext uri="{A12FA001-AC4F-418D-AE19-62706E023703}">
                    <ahyp:hlinkClr xmlns:ahyp="http://schemas.microsoft.com/office/drawing/2018/hyperlinkcolor" val="tx"/>
                  </a:ext>
                </a:extLst>
              </a:hlinkClick>
            </a:rPr>
            <a:t>getDay</a:t>
          </a:r>
          <a:r>
            <a:rPr lang="en-IN" sz="2600" u="none" strike="noStrike" kern="1200" dirty="0">
              <a:solidFill>
                <a:schemeClr val="bg1"/>
              </a:solidFill>
              <a:effectLst/>
              <a:latin typeface="verdana" panose="020B0604030504040204" pitchFamily="34" charset="0"/>
              <a:hlinkClick xmlns:r="http://schemas.openxmlformats.org/officeDocument/2006/relationships" r:id="rId2">
                <a:extLst>
                  <a:ext uri="{A12FA001-AC4F-418D-AE19-62706E023703}">
                    <ahyp:hlinkClr xmlns:ahyp="http://schemas.microsoft.com/office/drawing/2018/hyperlinkcolor" val="tx"/>
                  </a:ext>
                </a:extLst>
              </a:hlinkClick>
            </a:rPr>
            <a:t>()</a:t>
          </a:r>
          <a:endParaRPr lang="en-IN" sz="2600" kern="1200" dirty="0">
            <a:solidFill>
              <a:schemeClr val="bg1"/>
            </a:solidFill>
          </a:endParaRPr>
        </a:p>
      </dgm:t>
    </dgm:pt>
    <dgm:pt modelId="{98B0E976-8459-468E-94A5-303EF2D57FCA}" type="parTrans" cxnId="{410CD529-8BDF-4D88-BD1B-1F88500533EB}">
      <dgm:prSet/>
      <dgm:spPr/>
      <dgm:t>
        <a:bodyPr/>
        <a:lstStyle/>
        <a:p>
          <a:endParaRPr lang="en-IN"/>
        </a:p>
      </dgm:t>
    </dgm:pt>
    <dgm:pt modelId="{280F9422-E01C-4E20-AD50-F6DBB2B9E2A6}" type="sibTrans" cxnId="{410CD529-8BDF-4D88-BD1B-1F88500533EB}">
      <dgm:prSet/>
      <dgm:spPr/>
      <dgm:t>
        <a:bodyPr/>
        <a:lstStyle/>
        <a:p>
          <a:endParaRPr lang="en-IN"/>
        </a:p>
      </dgm:t>
    </dgm:pt>
    <dgm:pt modelId="{73F4B3A2-0F45-43D7-A7AC-727C00D776DA}">
      <dgm:prSet phldrT="[Text]" custT="1"/>
      <dgm:spPr/>
      <dgm:t>
        <a:bodyPr/>
        <a:lstStyle/>
        <a:p>
          <a:r>
            <a:rPr lang="en-IN" sz="1600" dirty="0">
              <a:solidFill>
                <a:srgbClr val="000000"/>
              </a:solidFill>
              <a:effectLst/>
              <a:latin typeface="verdana" panose="020B0604030504040204" pitchFamily="34" charset="0"/>
            </a:rPr>
            <a:t>It returns the integer value between 0 and 6 that represents the day of the week.</a:t>
          </a:r>
          <a:endParaRPr lang="en-IN" sz="1600" dirty="0"/>
        </a:p>
      </dgm:t>
    </dgm:pt>
    <dgm:pt modelId="{E1F87443-2835-4CE0-A531-BDE1529E90AF}" type="parTrans" cxnId="{B6FA4A05-3F23-440E-B43C-FD42E25AB519}">
      <dgm:prSet/>
      <dgm:spPr/>
      <dgm:t>
        <a:bodyPr/>
        <a:lstStyle/>
        <a:p>
          <a:endParaRPr lang="en-IN"/>
        </a:p>
      </dgm:t>
    </dgm:pt>
    <dgm:pt modelId="{0CA56513-0440-4C38-8C39-8225F2FD3142}" type="sibTrans" cxnId="{B6FA4A05-3F23-440E-B43C-FD42E25AB519}">
      <dgm:prSet/>
      <dgm:spPr/>
      <dgm:t>
        <a:bodyPr/>
        <a:lstStyle/>
        <a:p>
          <a:endParaRPr lang="en-IN"/>
        </a:p>
      </dgm:t>
    </dgm:pt>
    <dgm:pt modelId="{074F18BD-0423-43AF-A720-D1364CBC5B85}">
      <dgm:prSet phldrT="[Text]" custT="1"/>
      <dgm:spPr/>
      <dgm:t>
        <a:bodyPr/>
        <a:lstStyle/>
        <a:p>
          <a:r>
            <a:rPr lang="en-IN" sz="2600" u="none" strike="noStrike" kern="1200" dirty="0" err="1">
              <a:solidFill>
                <a:schemeClr val="bg1"/>
              </a:solidFill>
              <a:effectLst/>
              <a:latin typeface="verdana" panose="020B0604030504040204" pitchFamily="34" charset="0"/>
              <a:hlinkClick xmlns:r="http://schemas.openxmlformats.org/officeDocument/2006/relationships" r:id="rId3">
                <a:extLst>
                  <a:ext uri="{A12FA001-AC4F-418D-AE19-62706E023703}">
                    <ahyp:hlinkClr xmlns:ahyp="http://schemas.microsoft.com/office/drawing/2018/hyperlinkcolor" val="tx"/>
                  </a:ext>
                </a:extLst>
              </a:hlinkClick>
            </a:rPr>
            <a:t>getFullYears</a:t>
          </a:r>
          <a:r>
            <a:rPr lang="en-IN" sz="2600" u="none" strike="noStrike" kern="1200" dirty="0">
              <a:solidFill>
                <a:schemeClr val="bg1"/>
              </a:solidFill>
              <a:effectLst/>
              <a:latin typeface="verdana" panose="020B0604030504040204" pitchFamily="34" charset="0"/>
              <a:hlinkClick xmlns:r="http://schemas.openxmlformats.org/officeDocument/2006/relationships" r:id="rId3">
                <a:extLst>
                  <a:ext uri="{A12FA001-AC4F-418D-AE19-62706E023703}">
                    <ahyp:hlinkClr xmlns:ahyp="http://schemas.microsoft.com/office/drawing/2018/hyperlinkcolor" val="tx"/>
                  </a:ext>
                </a:extLst>
              </a:hlinkClick>
            </a:rPr>
            <a:t>()</a:t>
          </a:r>
          <a:endParaRPr lang="en-IN" sz="2600" kern="1200" dirty="0">
            <a:solidFill>
              <a:schemeClr val="bg1"/>
            </a:solidFill>
          </a:endParaRPr>
        </a:p>
      </dgm:t>
    </dgm:pt>
    <dgm:pt modelId="{1E096DE1-8191-4623-A50B-7956E500626B}" type="parTrans" cxnId="{5B33A58A-AE0C-4C09-AFEB-286F6C2F6B0E}">
      <dgm:prSet/>
      <dgm:spPr/>
      <dgm:t>
        <a:bodyPr/>
        <a:lstStyle/>
        <a:p>
          <a:endParaRPr lang="en-IN"/>
        </a:p>
      </dgm:t>
    </dgm:pt>
    <dgm:pt modelId="{13BF0077-6FC3-428A-B761-CCDC2651660A}" type="sibTrans" cxnId="{5B33A58A-AE0C-4C09-AFEB-286F6C2F6B0E}">
      <dgm:prSet/>
      <dgm:spPr/>
      <dgm:t>
        <a:bodyPr/>
        <a:lstStyle/>
        <a:p>
          <a:endParaRPr lang="en-IN"/>
        </a:p>
      </dgm:t>
    </dgm:pt>
    <dgm:pt modelId="{64E2F35D-CA06-4104-AA1D-A29FE75A0CDA}">
      <dgm:prSet phldrT="[Text]" custT="1"/>
      <dgm:spPr/>
      <dgm:t>
        <a:bodyPr/>
        <a:lstStyle/>
        <a:p>
          <a:r>
            <a:rPr lang="en-IN" sz="1600" dirty="0">
              <a:solidFill>
                <a:srgbClr val="000000"/>
              </a:solidFill>
              <a:effectLst/>
              <a:latin typeface="verdana" panose="020B0604030504040204" pitchFamily="34" charset="0"/>
            </a:rPr>
            <a:t>It returns the integer value that represents the year.</a:t>
          </a:r>
          <a:endParaRPr lang="en-IN" sz="1600" dirty="0"/>
        </a:p>
      </dgm:t>
    </dgm:pt>
    <dgm:pt modelId="{A87A0C1C-8B38-42F1-838E-1F7D9A512281}" type="parTrans" cxnId="{2958E1F6-761D-463C-AAF1-B98B7C713E55}">
      <dgm:prSet/>
      <dgm:spPr/>
      <dgm:t>
        <a:bodyPr/>
        <a:lstStyle/>
        <a:p>
          <a:endParaRPr lang="en-IN"/>
        </a:p>
      </dgm:t>
    </dgm:pt>
    <dgm:pt modelId="{B7159B0F-7D42-4F25-AE2A-BCE22D337777}" type="sibTrans" cxnId="{2958E1F6-761D-463C-AAF1-B98B7C713E55}">
      <dgm:prSet/>
      <dgm:spPr/>
      <dgm:t>
        <a:bodyPr/>
        <a:lstStyle/>
        <a:p>
          <a:endParaRPr lang="en-IN"/>
        </a:p>
      </dgm:t>
    </dgm:pt>
    <dgm:pt modelId="{7D41F9B1-10F6-44A3-919B-A077A2E477BB}">
      <dgm:prSet phldrT="[Text]" custT="1"/>
      <dgm:spPr/>
      <dgm:t>
        <a:bodyPr/>
        <a:lstStyle/>
        <a:p>
          <a:r>
            <a:rPr lang="en-IN" sz="1600" dirty="0">
              <a:solidFill>
                <a:srgbClr val="000000"/>
              </a:solidFill>
              <a:effectLst/>
              <a:latin typeface="verdana" panose="020B0604030504040204" pitchFamily="34" charset="0"/>
            </a:rPr>
            <a:t>It returns the integer value that represents the milliseconds.</a:t>
          </a:r>
          <a:endParaRPr lang="en-IN" sz="1600" dirty="0"/>
        </a:p>
      </dgm:t>
    </dgm:pt>
    <dgm:pt modelId="{D46706FC-61CF-4984-A56A-DEBF05D71465}" type="parTrans" cxnId="{186DFAB2-74E2-4B94-8D7F-A51841358EC2}">
      <dgm:prSet/>
      <dgm:spPr/>
      <dgm:t>
        <a:bodyPr/>
        <a:lstStyle/>
        <a:p>
          <a:endParaRPr lang="en-IN"/>
        </a:p>
      </dgm:t>
    </dgm:pt>
    <dgm:pt modelId="{3AAC5D6E-4A6F-42B6-9D6E-AB6C9B0CDE21}" type="sibTrans" cxnId="{186DFAB2-74E2-4B94-8D7F-A51841358EC2}">
      <dgm:prSet/>
      <dgm:spPr/>
      <dgm:t>
        <a:bodyPr/>
        <a:lstStyle/>
        <a:p>
          <a:endParaRPr lang="en-IN"/>
        </a:p>
      </dgm:t>
    </dgm:pt>
    <dgm:pt modelId="{85DB1D95-165C-4BE2-93C5-7B26AFC6F314}">
      <dgm:prSet phldrT="[Text]"/>
      <dgm:spPr/>
      <dgm:t>
        <a:bodyPr/>
        <a:lstStyle/>
        <a:p>
          <a:r>
            <a:rPr lang="en-IN" u="none" strike="noStrike" dirty="0" err="1">
              <a:solidFill>
                <a:schemeClr val="bg1"/>
              </a:solidFill>
              <a:effectLst/>
              <a:latin typeface="verdana" panose="020B0604030504040204" pitchFamily="34" charset="0"/>
              <a:hlinkClick xmlns:r="http://schemas.openxmlformats.org/officeDocument/2006/relationships" r:id="rId4">
                <a:extLst>
                  <a:ext uri="{A12FA001-AC4F-418D-AE19-62706E023703}">
                    <ahyp:hlinkClr xmlns:ahyp="http://schemas.microsoft.com/office/drawing/2018/hyperlinkcolor" val="tx"/>
                  </a:ext>
                </a:extLst>
              </a:hlinkClick>
            </a:rPr>
            <a:t>getHours</a:t>
          </a:r>
          <a:r>
            <a:rPr lang="en-IN" u="none" strike="noStrike" dirty="0">
              <a:solidFill>
                <a:schemeClr val="bg1"/>
              </a:solidFill>
              <a:effectLst/>
              <a:latin typeface="verdana" panose="020B0604030504040204" pitchFamily="34" charset="0"/>
              <a:hlinkClick xmlns:r="http://schemas.openxmlformats.org/officeDocument/2006/relationships" r:id="rId4">
                <a:extLst>
                  <a:ext uri="{A12FA001-AC4F-418D-AE19-62706E023703}">
                    <ahyp:hlinkClr xmlns:ahyp="http://schemas.microsoft.com/office/drawing/2018/hyperlinkcolor" val="tx"/>
                  </a:ext>
                </a:extLst>
              </a:hlinkClick>
            </a:rPr>
            <a:t>()</a:t>
          </a:r>
          <a:endParaRPr lang="en-IN" dirty="0">
            <a:solidFill>
              <a:schemeClr val="bg1"/>
            </a:solidFill>
          </a:endParaRPr>
        </a:p>
      </dgm:t>
    </dgm:pt>
    <dgm:pt modelId="{D6AD3AC8-5835-41A8-B795-838FBA8D2D17}" type="parTrans" cxnId="{9FC55434-0ED7-43FA-8309-07188060779D}">
      <dgm:prSet/>
      <dgm:spPr/>
      <dgm:t>
        <a:bodyPr/>
        <a:lstStyle/>
        <a:p>
          <a:endParaRPr lang="en-IN"/>
        </a:p>
      </dgm:t>
    </dgm:pt>
    <dgm:pt modelId="{86BE6488-1FFD-4952-8A4C-7F3EBD172D2E}" type="sibTrans" cxnId="{9FC55434-0ED7-43FA-8309-07188060779D}">
      <dgm:prSet/>
      <dgm:spPr/>
      <dgm:t>
        <a:bodyPr/>
        <a:lstStyle/>
        <a:p>
          <a:endParaRPr lang="en-IN"/>
        </a:p>
      </dgm:t>
    </dgm:pt>
    <dgm:pt modelId="{9E0DBED3-CEFF-4ABB-A0F2-954AD61C95DD}">
      <dgm:prSet phldrT="[Text]" custT="1"/>
      <dgm:spPr/>
      <dgm:t>
        <a:bodyPr/>
        <a:lstStyle/>
        <a:p>
          <a:r>
            <a:rPr lang="en-IN" sz="1600" dirty="0">
              <a:solidFill>
                <a:srgbClr val="000000"/>
              </a:solidFill>
              <a:effectLst/>
              <a:latin typeface="verdana" panose="020B0604030504040204" pitchFamily="34" charset="0"/>
            </a:rPr>
            <a:t>It returns the integer value that represents the hours.</a:t>
          </a:r>
          <a:endParaRPr lang="en-IN" sz="1600" dirty="0"/>
        </a:p>
      </dgm:t>
    </dgm:pt>
    <dgm:pt modelId="{694A9987-50B9-4255-9F5B-B346D1059336}" type="parTrans" cxnId="{1AD1759F-D764-4764-82CB-F5A6EBDC6533}">
      <dgm:prSet/>
      <dgm:spPr/>
      <dgm:t>
        <a:bodyPr/>
        <a:lstStyle/>
        <a:p>
          <a:endParaRPr lang="en-IN"/>
        </a:p>
      </dgm:t>
    </dgm:pt>
    <dgm:pt modelId="{96727662-26C1-4658-8F47-C43AA1B3176A}" type="sibTrans" cxnId="{1AD1759F-D764-4764-82CB-F5A6EBDC6533}">
      <dgm:prSet/>
      <dgm:spPr/>
      <dgm:t>
        <a:bodyPr/>
        <a:lstStyle/>
        <a:p>
          <a:endParaRPr lang="en-IN"/>
        </a:p>
      </dgm:t>
    </dgm:pt>
    <dgm:pt modelId="{1C1808BD-EE6B-4324-9E03-F852A51F06FC}">
      <dgm:prSet phldrT="[Text]"/>
      <dgm:spPr/>
      <dgm:t>
        <a:bodyPr/>
        <a:lstStyle/>
        <a:p>
          <a:r>
            <a:rPr lang="en-IN" u="none" strike="noStrike" dirty="0" err="1">
              <a:solidFill>
                <a:schemeClr val="bg1"/>
              </a:solidFill>
              <a:effectLst/>
              <a:latin typeface="verdana" panose="020B0604030504040204" pitchFamily="34" charset="0"/>
              <a:hlinkClick xmlns:r="http://schemas.openxmlformats.org/officeDocument/2006/relationships" r:id="rId5">
                <a:extLst>
                  <a:ext uri="{A12FA001-AC4F-418D-AE19-62706E023703}">
                    <ahyp:hlinkClr xmlns:ahyp="http://schemas.microsoft.com/office/drawing/2018/hyperlinkcolor" val="tx"/>
                  </a:ext>
                </a:extLst>
              </a:hlinkClick>
            </a:rPr>
            <a:t>getMilliseconds</a:t>
          </a:r>
          <a:r>
            <a:rPr lang="en-IN" u="none" strike="noStrike" dirty="0">
              <a:solidFill>
                <a:schemeClr val="bg1"/>
              </a:solidFill>
              <a:effectLst/>
              <a:latin typeface="verdana" panose="020B0604030504040204" pitchFamily="34" charset="0"/>
              <a:hlinkClick xmlns:r="http://schemas.openxmlformats.org/officeDocument/2006/relationships" r:id="rId5">
                <a:extLst>
                  <a:ext uri="{A12FA001-AC4F-418D-AE19-62706E023703}">
                    <ahyp:hlinkClr xmlns:ahyp="http://schemas.microsoft.com/office/drawing/2018/hyperlinkcolor" val="tx"/>
                  </a:ext>
                </a:extLst>
              </a:hlinkClick>
            </a:rPr>
            <a:t>()</a:t>
          </a:r>
          <a:endParaRPr lang="en-IN" u="none" dirty="0">
            <a:solidFill>
              <a:schemeClr val="bg1"/>
            </a:solidFill>
          </a:endParaRPr>
        </a:p>
      </dgm:t>
    </dgm:pt>
    <dgm:pt modelId="{69C8BE79-4621-40D8-879E-CA4186F3B334}" type="parTrans" cxnId="{07F758FE-FA81-4A76-95ED-1CD3FB198B60}">
      <dgm:prSet/>
      <dgm:spPr/>
      <dgm:t>
        <a:bodyPr/>
        <a:lstStyle/>
        <a:p>
          <a:endParaRPr lang="en-IN"/>
        </a:p>
      </dgm:t>
    </dgm:pt>
    <dgm:pt modelId="{4A3F7CE2-C1C4-4757-A8EE-4968C1954B75}" type="sibTrans" cxnId="{07F758FE-FA81-4A76-95ED-1CD3FB198B60}">
      <dgm:prSet/>
      <dgm:spPr/>
      <dgm:t>
        <a:bodyPr/>
        <a:lstStyle/>
        <a:p>
          <a:endParaRPr lang="en-IN"/>
        </a:p>
      </dgm:t>
    </dgm:pt>
    <dgm:pt modelId="{A2D732E4-E4D9-46AC-A31C-70CEB8D5D577}">
      <dgm:prSet phldrT="[Text]" custT="1"/>
      <dgm:spPr/>
      <dgm:t>
        <a:bodyPr/>
        <a:lstStyle/>
        <a:p>
          <a:r>
            <a:rPr lang="en-IN" sz="1800" dirty="0">
              <a:solidFill>
                <a:srgbClr val="000000"/>
              </a:solidFill>
              <a:effectLst/>
              <a:latin typeface="verdana" panose="020B0604030504040204" pitchFamily="34" charset="0"/>
            </a:rPr>
            <a:t>It returns the integer value between 0 and 11 that represents the month.</a:t>
          </a:r>
          <a:endParaRPr lang="en-IN" sz="1800" dirty="0"/>
        </a:p>
      </dgm:t>
    </dgm:pt>
    <dgm:pt modelId="{26475E9A-437C-40FD-A5D1-9CD6F25DCB99}" type="parTrans" cxnId="{439FE36A-AFE8-4B1A-AD2D-90DD93E67AD5}">
      <dgm:prSet/>
      <dgm:spPr/>
      <dgm:t>
        <a:bodyPr/>
        <a:lstStyle/>
        <a:p>
          <a:endParaRPr lang="en-IN"/>
        </a:p>
      </dgm:t>
    </dgm:pt>
    <dgm:pt modelId="{425A7B80-5335-4490-BC34-4DE6ECFC44E9}" type="sibTrans" cxnId="{439FE36A-AFE8-4B1A-AD2D-90DD93E67AD5}">
      <dgm:prSet/>
      <dgm:spPr/>
      <dgm:t>
        <a:bodyPr/>
        <a:lstStyle/>
        <a:p>
          <a:endParaRPr lang="en-IN"/>
        </a:p>
      </dgm:t>
    </dgm:pt>
    <dgm:pt modelId="{643376B4-A9D9-448B-84B0-55EA38904E4B}">
      <dgm:prSet phldrT="[Text]"/>
      <dgm:spPr/>
      <dgm:t>
        <a:bodyPr/>
        <a:lstStyle/>
        <a:p>
          <a:r>
            <a:rPr lang="en-IN" u="none" strike="noStrike" dirty="0" err="1">
              <a:solidFill>
                <a:schemeClr val="bg1"/>
              </a:solidFill>
              <a:effectLst/>
              <a:latin typeface="verdana" panose="020B0604030504040204" pitchFamily="34" charset="0"/>
              <a:hlinkClick xmlns:r="http://schemas.openxmlformats.org/officeDocument/2006/relationships" r:id="rId6">
                <a:extLst>
                  <a:ext uri="{A12FA001-AC4F-418D-AE19-62706E023703}">
                    <ahyp:hlinkClr xmlns:ahyp="http://schemas.microsoft.com/office/drawing/2018/hyperlinkcolor" val="tx"/>
                  </a:ext>
                </a:extLst>
              </a:hlinkClick>
            </a:rPr>
            <a:t>getMinutes</a:t>
          </a:r>
          <a:r>
            <a:rPr lang="en-IN" u="none" strike="noStrike" dirty="0">
              <a:solidFill>
                <a:schemeClr val="bg1"/>
              </a:solidFill>
              <a:effectLst/>
              <a:latin typeface="verdana" panose="020B0604030504040204" pitchFamily="34" charset="0"/>
              <a:hlinkClick xmlns:r="http://schemas.openxmlformats.org/officeDocument/2006/relationships" r:id="rId6">
                <a:extLst>
                  <a:ext uri="{A12FA001-AC4F-418D-AE19-62706E023703}">
                    <ahyp:hlinkClr xmlns:ahyp="http://schemas.microsoft.com/office/drawing/2018/hyperlinkcolor" val="tx"/>
                  </a:ext>
                </a:extLst>
              </a:hlinkClick>
            </a:rPr>
            <a:t>()</a:t>
          </a:r>
          <a:endParaRPr lang="en-IN" dirty="0">
            <a:solidFill>
              <a:schemeClr val="bg1"/>
            </a:solidFill>
          </a:endParaRPr>
        </a:p>
      </dgm:t>
    </dgm:pt>
    <dgm:pt modelId="{BA164A41-13A4-4DF2-B56D-261E83A19578}" type="parTrans" cxnId="{7868F3F8-C651-4631-A3CF-B23346388646}">
      <dgm:prSet/>
      <dgm:spPr/>
      <dgm:t>
        <a:bodyPr/>
        <a:lstStyle/>
        <a:p>
          <a:endParaRPr lang="en-IN"/>
        </a:p>
      </dgm:t>
    </dgm:pt>
    <dgm:pt modelId="{E28F7E6A-5309-4908-8B36-6EF49A92F882}" type="sibTrans" cxnId="{7868F3F8-C651-4631-A3CF-B23346388646}">
      <dgm:prSet/>
      <dgm:spPr/>
      <dgm:t>
        <a:bodyPr/>
        <a:lstStyle/>
        <a:p>
          <a:endParaRPr lang="en-IN"/>
        </a:p>
      </dgm:t>
    </dgm:pt>
    <dgm:pt modelId="{39EC0FD0-C019-4802-A4E5-1FAD9B70E6A1}">
      <dgm:prSet phldrT="[Text]" custT="1"/>
      <dgm:spPr/>
      <dgm:t>
        <a:bodyPr/>
        <a:lstStyle/>
        <a:p>
          <a:r>
            <a:rPr lang="en-IN" sz="1600" dirty="0">
              <a:solidFill>
                <a:srgbClr val="000000"/>
              </a:solidFill>
              <a:effectLst/>
              <a:latin typeface="verdana" panose="020B0604030504040204" pitchFamily="34" charset="0"/>
            </a:rPr>
            <a:t>It returns the integer value that represents the minutes.</a:t>
          </a:r>
          <a:endParaRPr lang="en-IN" sz="1600" dirty="0"/>
        </a:p>
      </dgm:t>
    </dgm:pt>
    <dgm:pt modelId="{BF2E154B-4FDE-49E7-B6C5-C958306C6F45}" type="parTrans" cxnId="{E71A13AD-64FD-4015-8A75-389DF36BC654}">
      <dgm:prSet/>
      <dgm:spPr/>
      <dgm:t>
        <a:bodyPr/>
        <a:lstStyle/>
        <a:p>
          <a:endParaRPr lang="en-IN"/>
        </a:p>
      </dgm:t>
    </dgm:pt>
    <dgm:pt modelId="{6E40A008-5CF3-46B5-9550-6CDF153D4C7D}" type="sibTrans" cxnId="{E71A13AD-64FD-4015-8A75-389DF36BC654}">
      <dgm:prSet/>
      <dgm:spPr/>
      <dgm:t>
        <a:bodyPr/>
        <a:lstStyle/>
        <a:p>
          <a:endParaRPr lang="en-IN"/>
        </a:p>
      </dgm:t>
    </dgm:pt>
    <dgm:pt modelId="{9CAEAC9B-F5E5-464E-956C-A0C6D264C919}">
      <dgm:prSet phldrT="[Text]"/>
      <dgm:spPr/>
      <dgm:t>
        <a:bodyPr/>
        <a:lstStyle/>
        <a:p>
          <a:r>
            <a:rPr lang="en-IN" u="none" strike="noStrike" dirty="0" err="1">
              <a:solidFill>
                <a:schemeClr val="bg1"/>
              </a:solidFill>
              <a:effectLst/>
              <a:latin typeface="verdana" panose="020B0604030504040204" pitchFamily="34" charset="0"/>
              <a:hlinkClick xmlns:r="http://schemas.openxmlformats.org/officeDocument/2006/relationships" r:id="rId7">
                <a:extLst>
                  <a:ext uri="{A12FA001-AC4F-418D-AE19-62706E023703}">
                    <ahyp:hlinkClr xmlns:ahyp="http://schemas.microsoft.com/office/drawing/2018/hyperlinkcolor" val="tx"/>
                  </a:ext>
                </a:extLst>
              </a:hlinkClick>
            </a:rPr>
            <a:t>getMonth</a:t>
          </a:r>
          <a:r>
            <a:rPr lang="en-IN" u="none" strike="noStrike" dirty="0">
              <a:solidFill>
                <a:schemeClr val="bg1"/>
              </a:solidFill>
              <a:effectLst/>
              <a:latin typeface="verdana" panose="020B0604030504040204" pitchFamily="34" charset="0"/>
              <a:hlinkClick xmlns:r="http://schemas.openxmlformats.org/officeDocument/2006/relationships" r:id="rId7">
                <a:extLst>
                  <a:ext uri="{A12FA001-AC4F-418D-AE19-62706E023703}">
                    <ahyp:hlinkClr xmlns:ahyp="http://schemas.microsoft.com/office/drawing/2018/hyperlinkcolor" val="tx"/>
                  </a:ext>
                </a:extLst>
              </a:hlinkClick>
            </a:rPr>
            <a:t>()</a:t>
          </a:r>
          <a:endParaRPr lang="en-IN" dirty="0">
            <a:solidFill>
              <a:schemeClr val="bg1"/>
            </a:solidFill>
          </a:endParaRPr>
        </a:p>
      </dgm:t>
    </dgm:pt>
    <dgm:pt modelId="{B6F0112B-F380-4A71-A479-93E704B6B205}" type="parTrans" cxnId="{B2A72A02-3F1E-43BC-B020-3D0721A55257}">
      <dgm:prSet/>
      <dgm:spPr/>
      <dgm:t>
        <a:bodyPr/>
        <a:lstStyle/>
        <a:p>
          <a:endParaRPr lang="en-IN"/>
        </a:p>
      </dgm:t>
    </dgm:pt>
    <dgm:pt modelId="{E1B98B90-431F-44DF-BC4F-4C47C990583D}" type="sibTrans" cxnId="{B2A72A02-3F1E-43BC-B020-3D0721A55257}">
      <dgm:prSet/>
      <dgm:spPr/>
      <dgm:t>
        <a:bodyPr/>
        <a:lstStyle/>
        <a:p>
          <a:endParaRPr lang="en-IN"/>
        </a:p>
      </dgm:t>
    </dgm:pt>
    <dgm:pt modelId="{68704D0F-CCC8-46A9-A6B2-06854043CFC3}">
      <dgm:prSet phldrT="[Text]"/>
      <dgm:spPr/>
      <dgm:t>
        <a:bodyPr/>
        <a:lstStyle/>
        <a:p>
          <a:r>
            <a:rPr lang="en-IN" u="none" strike="noStrike" dirty="0" err="1">
              <a:solidFill>
                <a:schemeClr val="bg1"/>
              </a:solidFill>
              <a:effectLst/>
              <a:latin typeface="verdana" panose="020B0604030504040204" pitchFamily="34" charset="0"/>
              <a:hlinkClick xmlns:r="http://schemas.openxmlformats.org/officeDocument/2006/relationships" r:id="rId8">
                <a:extLst>
                  <a:ext uri="{A12FA001-AC4F-418D-AE19-62706E023703}">
                    <ahyp:hlinkClr xmlns:ahyp="http://schemas.microsoft.com/office/drawing/2018/hyperlinkcolor" val="tx"/>
                  </a:ext>
                </a:extLst>
              </a:hlinkClick>
            </a:rPr>
            <a:t>getSeconds</a:t>
          </a:r>
          <a:r>
            <a:rPr lang="en-IN" u="none" strike="noStrike" dirty="0">
              <a:solidFill>
                <a:schemeClr val="bg1"/>
              </a:solidFill>
              <a:effectLst/>
              <a:latin typeface="verdana" panose="020B0604030504040204" pitchFamily="34" charset="0"/>
            </a:rPr>
            <a:t>()</a:t>
          </a:r>
          <a:endParaRPr lang="en-IN" dirty="0">
            <a:solidFill>
              <a:schemeClr val="bg1"/>
            </a:solidFill>
          </a:endParaRPr>
        </a:p>
      </dgm:t>
    </dgm:pt>
    <dgm:pt modelId="{7467C6F1-3333-4DD0-9077-6BE3CCA25999}" type="parTrans" cxnId="{2F2E7C21-01FB-4EED-8E48-821DF3F75FE6}">
      <dgm:prSet/>
      <dgm:spPr/>
      <dgm:t>
        <a:bodyPr/>
        <a:lstStyle/>
        <a:p>
          <a:endParaRPr lang="en-IN"/>
        </a:p>
      </dgm:t>
    </dgm:pt>
    <dgm:pt modelId="{5AD1A35E-40A1-4AA4-B3FE-BFDE4CE85AF8}" type="sibTrans" cxnId="{2F2E7C21-01FB-4EED-8E48-821DF3F75FE6}">
      <dgm:prSet/>
      <dgm:spPr/>
      <dgm:t>
        <a:bodyPr/>
        <a:lstStyle/>
        <a:p>
          <a:endParaRPr lang="en-IN"/>
        </a:p>
      </dgm:t>
    </dgm:pt>
    <dgm:pt modelId="{516AA4BA-1134-44E3-9CCD-654F5FB00C42}">
      <dgm:prSet phldrT="[Text]" custT="1"/>
      <dgm:spPr/>
      <dgm:t>
        <a:bodyPr/>
        <a:lstStyle/>
        <a:p>
          <a:r>
            <a:rPr lang="en-IN" sz="1800" dirty="0">
              <a:solidFill>
                <a:srgbClr val="000000"/>
              </a:solidFill>
              <a:effectLst/>
              <a:latin typeface="verdana" panose="020B0604030504040204" pitchFamily="34" charset="0"/>
            </a:rPr>
            <a:t>It returns the integer value between 0 and 60 that represents the seconds</a:t>
          </a:r>
          <a:endParaRPr lang="en-IN" sz="1800" dirty="0"/>
        </a:p>
      </dgm:t>
    </dgm:pt>
    <dgm:pt modelId="{F80211BA-E07E-4028-A408-E6E58A059325}" type="parTrans" cxnId="{464CB9E2-2A61-41AA-BEF9-3FA2DBF6ABBA}">
      <dgm:prSet/>
      <dgm:spPr/>
      <dgm:t>
        <a:bodyPr/>
        <a:lstStyle/>
        <a:p>
          <a:endParaRPr lang="en-IN"/>
        </a:p>
      </dgm:t>
    </dgm:pt>
    <dgm:pt modelId="{93A9E8B1-535F-429E-ABFA-C99929DDC5F4}" type="sibTrans" cxnId="{464CB9E2-2A61-41AA-BEF9-3FA2DBF6ABBA}">
      <dgm:prSet/>
      <dgm:spPr/>
      <dgm:t>
        <a:bodyPr/>
        <a:lstStyle/>
        <a:p>
          <a:endParaRPr lang="en-IN"/>
        </a:p>
      </dgm:t>
    </dgm:pt>
    <dgm:pt modelId="{DC4B3997-E582-491D-8666-067F4C5D95DF}" type="pres">
      <dgm:prSet presAssocID="{B2075C74-1AA2-492C-8DAF-3690140E0F78}" presName="Name0" presStyleCnt="0">
        <dgm:presLayoutVars>
          <dgm:dir/>
          <dgm:animLvl val="lvl"/>
          <dgm:resizeHandles val="exact"/>
        </dgm:presLayoutVars>
      </dgm:prSet>
      <dgm:spPr/>
    </dgm:pt>
    <dgm:pt modelId="{DA9073F7-2A9A-4024-BE90-4178F6D80732}" type="pres">
      <dgm:prSet presAssocID="{F166319A-3BD8-4816-8D8C-EA0571BD7442}" presName="linNode" presStyleCnt="0"/>
      <dgm:spPr/>
    </dgm:pt>
    <dgm:pt modelId="{1349C49E-0DE3-4D13-BD80-D217198ADC59}" type="pres">
      <dgm:prSet presAssocID="{F166319A-3BD8-4816-8D8C-EA0571BD7442}" presName="parentText" presStyleLbl="node1" presStyleIdx="0" presStyleCnt="8">
        <dgm:presLayoutVars>
          <dgm:chMax val="1"/>
          <dgm:bulletEnabled val="1"/>
        </dgm:presLayoutVars>
      </dgm:prSet>
      <dgm:spPr/>
    </dgm:pt>
    <dgm:pt modelId="{C6218DFF-1FD7-403D-9E72-DBB1E1254D61}" type="pres">
      <dgm:prSet presAssocID="{F166319A-3BD8-4816-8D8C-EA0571BD7442}" presName="descendantText" presStyleLbl="alignAccFollowNode1" presStyleIdx="0" presStyleCnt="8">
        <dgm:presLayoutVars>
          <dgm:bulletEnabled val="1"/>
        </dgm:presLayoutVars>
      </dgm:prSet>
      <dgm:spPr/>
    </dgm:pt>
    <dgm:pt modelId="{EF97A333-7726-4B69-8E25-F0C54377E0F6}" type="pres">
      <dgm:prSet presAssocID="{43F4FFA2-116D-4DCE-8B94-EA0C3A0BF5ED}" presName="sp" presStyleCnt="0"/>
      <dgm:spPr/>
    </dgm:pt>
    <dgm:pt modelId="{0ABBFFC1-E4E4-4396-B1D9-040F51EC9F89}" type="pres">
      <dgm:prSet presAssocID="{5027DBE2-02B1-48CF-A23C-2205A2F51C1E}" presName="linNode" presStyleCnt="0"/>
      <dgm:spPr/>
    </dgm:pt>
    <dgm:pt modelId="{3C126C85-0381-4382-AC56-591668D86D71}" type="pres">
      <dgm:prSet presAssocID="{5027DBE2-02B1-48CF-A23C-2205A2F51C1E}" presName="parentText" presStyleLbl="node1" presStyleIdx="1" presStyleCnt="8">
        <dgm:presLayoutVars>
          <dgm:chMax val="1"/>
          <dgm:bulletEnabled val="1"/>
        </dgm:presLayoutVars>
      </dgm:prSet>
      <dgm:spPr/>
    </dgm:pt>
    <dgm:pt modelId="{B1618CA4-28F1-40CA-8E76-CF7DBB395A81}" type="pres">
      <dgm:prSet presAssocID="{5027DBE2-02B1-48CF-A23C-2205A2F51C1E}" presName="descendantText" presStyleLbl="alignAccFollowNode1" presStyleIdx="1" presStyleCnt="8">
        <dgm:presLayoutVars>
          <dgm:bulletEnabled val="1"/>
        </dgm:presLayoutVars>
      </dgm:prSet>
      <dgm:spPr/>
    </dgm:pt>
    <dgm:pt modelId="{410A661B-6B90-4D21-8342-74605F5EB74B}" type="pres">
      <dgm:prSet presAssocID="{280F9422-E01C-4E20-AD50-F6DBB2B9E2A6}" presName="sp" presStyleCnt="0"/>
      <dgm:spPr/>
    </dgm:pt>
    <dgm:pt modelId="{04B1EF46-B77A-4243-9AF9-38E5753C472C}" type="pres">
      <dgm:prSet presAssocID="{074F18BD-0423-43AF-A720-D1364CBC5B85}" presName="linNode" presStyleCnt="0"/>
      <dgm:spPr/>
    </dgm:pt>
    <dgm:pt modelId="{AD68C9CC-85CA-4342-A826-EF3B728E2AC7}" type="pres">
      <dgm:prSet presAssocID="{074F18BD-0423-43AF-A720-D1364CBC5B85}" presName="parentText" presStyleLbl="node1" presStyleIdx="2" presStyleCnt="8">
        <dgm:presLayoutVars>
          <dgm:chMax val="1"/>
          <dgm:bulletEnabled val="1"/>
        </dgm:presLayoutVars>
      </dgm:prSet>
      <dgm:spPr/>
    </dgm:pt>
    <dgm:pt modelId="{E74F6580-9D2D-4926-8C12-6DB722A83810}" type="pres">
      <dgm:prSet presAssocID="{074F18BD-0423-43AF-A720-D1364CBC5B85}" presName="descendantText" presStyleLbl="alignAccFollowNode1" presStyleIdx="2" presStyleCnt="8">
        <dgm:presLayoutVars>
          <dgm:bulletEnabled val="1"/>
        </dgm:presLayoutVars>
      </dgm:prSet>
      <dgm:spPr/>
    </dgm:pt>
    <dgm:pt modelId="{61434DDE-214E-4271-859F-4245782AD301}" type="pres">
      <dgm:prSet presAssocID="{13BF0077-6FC3-428A-B761-CCDC2651660A}" presName="sp" presStyleCnt="0"/>
      <dgm:spPr/>
    </dgm:pt>
    <dgm:pt modelId="{14851998-B7F7-4965-81B5-8AD3BB2024D1}" type="pres">
      <dgm:prSet presAssocID="{85DB1D95-165C-4BE2-93C5-7B26AFC6F314}" presName="linNode" presStyleCnt="0"/>
      <dgm:spPr/>
    </dgm:pt>
    <dgm:pt modelId="{C166FBD6-F4D4-4E27-8069-6345399DD958}" type="pres">
      <dgm:prSet presAssocID="{85DB1D95-165C-4BE2-93C5-7B26AFC6F314}" presName="parentText" presStyleLbl="node1" presStyleIdx="3" presStyleCnt="8">
        <dgm:presLayoutVars>
          <dgm:chMax val="1"/>
          <dgm:bulletEnabled val="1"/>
        </dgm:presLayoutVars>
      </dgm:prSet>
      <dgm:spPr/>
    </dgm:pt>
    <dgm:pt modelId="{DC4A3DF6-74B3-4DD9-9657-9C71813BE2A3}" type="pres">
      <dgm:prSet presAssocID="{85DB1D95-165C-4BE2-93C5-7B26AFC6F314}" presName="descendantText" presStyleLbl="alignAccFollowNode1" presStyleIdx="3" presStyleCnt="8">
        <dgm:presLayoutVars>
          <dgm:bulletEnabled val="1"/>
        </dgm:presLayoutVars>
      </dgm:prSet>
      <dgm:spPr/>
    </dgm:pt>
    <dgm:pt modelId="{00EECCE6-6C46-4F0C-A195-DC9A24D8BA65}" type="pres">
      <dgm:prSet presAssocID="{86BE6488-1FFD-4952-8A4C-7F3EBD172D2E}" presName="sp" presStyleCnt="0"/>
      <dgm:spPr/>
    </dgm:pt>
    <dgm:pt modelId="{FF385703-ADD9-4B2B-9B54-779E02DFEECF}" type="pres">
      <dgm:prSet presAssocID="{1C1808BD-EE6B-4324-9E03-F852A51F06FC}" presName="linNode" presStyleCnt="0"/>
      <dgm:spPr/>
    </dgm:pt>
    <dgm:pt modelId="{5EEDBB7C-F541-4B44-88DE-80DEE49FEACE}" type="pres">
      <dgm:prSet presAssocID="{1C1808BD-EE6B-4324-9E03-F852A51F06FC}" presName="parentText" presStyleLbl="node1" presStyleIdx="4" presStyleCnt="8">
        <dgm:presLayoutVars>
          <dgm:chMax val="1"/>
          <dgm:bulletEnabled val="1"/>
        </dgm:presLayoutVars>
      </dgm:prSet>
      <dgm:spPr/>
    </dgm:pt>
    <dgm:pt modelId="{B13771E5-E458-485D-9643-175D629DAA08}" type="pres">
      <dgm:prSet presAssocID="{1C1808BD-EE6B-4324-9E03-F852A51F06FC}" presName="descendantText" presStyleLbl="alignAccFollowNode1" presStyleIdx="4" presStyleCnt="8">
        <dgm:presLayoutVars>
          <dgm:bulletEnabled val="1"/>
        </dgm:presLayoutVars>
      </dgm:prSet>
      <dgm:spPr/>
    </dgm:pt>
    <dgm:pt modelId="{44F9724E-CD7A-4B0C-95C4-9B530DC3CF44}" type="pres">
      <dgm:prSet presAssocID="{4A3F7CE2-C1C4-4757-A8EE-4968C1954B75}" presName="sp" presStyleCnt="0"/>
      <dgm:spPr/>
    </dgm:pt>
    <dgm:pt modelId="{4BA681D2-15CF-4057-9EA8-1FC00615F584}" type="pres">
      <dgm:prSet presAssocID="{643376B4-A9D9-448B-84B0-55EA38904E4B}" presName="linNode" presStyleCnt="0"/>
      <dgm:spPr/>
    </dgm:pt>
    <dgm:pt modelId="{51EB077C-39C7-4057-B3C6-D08888F1BC48}" type="pres">
      <dgm:prSet presAssocID="{643376B4-A9D9-448B-84B0-55EA38904E4B}" presName="parentText" presStyleLbl="node1" presStyleIdx="5" presStyleCnt="8">
        <dgm:presLayoutVars>
          <dgm:chMax val="1"/>
          <dgm:bulletEnabled val="1"/>
        </dgm:presLayoutVars>
      </dgm:prSet>
      <dgm:spPr/>
    </dgm:pt>
    <dgm:pt modelId="{A08C31FA-50EA-4D0D-A92D-C1963E76C34D}" type="pres">
      <dgm:prSet presAssocID="{643376B4-A9D9-448B-84B0-55EA38904E4B}" presName="descendantText" presStyleLbl="alignAccFollowNode1" presStyleIdx="5" presStyleCnt="8">
        <dgm:presLayoutVars>
          <dgm:bulletEnabled val="1"/>
        </dgm:presLayoutVars>
      </dgm:prSet>
      <dgm:spPr/>
    </dgm:pt>
    <dgm:pt modelId="{06568A2E-FE0A-4194-A2E0-A2C5ED029DBA}" type="pres">
      <dgm:prSet presAssocID="{E28F7E6A-5309-4908-8B36-6EF49A92F882}" presName="sp" presStyleCnt="0"/>
      <dgm:spPr/>
    </dgm:pt>
    <dgm:pt modelId="{E2A06050-38D8-41AB-B887-BEFBD2A1FAB3}" type="pres">
      <dgm:prSet presAssocID="{9CAEAC9B-F5E5-464E-956C-A0C6D264C919}" presName="linNode" presStyleCnt="0"/>
      <dgm:spPr/>
    </dgm:pt>
    <dgm:pt modelId="{2CCF6130-CBB3-4313-AD72-53DE81DF34F7}" type="pres">
      <dgm:prSet presAssocID="{9CAEAC9B-F5E5-464E-956C-A0C6D264C919}" presName="parentText" presStyleLbl="node1" presStyleIdx="6" presStyleCnt="8">
        <dgm:presLayoutVars>
          <dgm:chMax val="1"/>
          <dgm:bulletEnabled val="1"/>
        </dgm:presLayoutVars>
      </dgm:prSet>
      <dgm:spPr/>
    </dgm:pt>
    <dgm:pt modelId="{6F4B385D-4C30-4F87-9380-43480AB46905}" type="pres">
      <dgm:prSet presAssocID="{9CAEAC9B-F5E5-464E-956C-A0C6D264C919}" presName="descendantText" presStyleLbl="alignAccFollowNode1" presStyleIdx="6" presStyleCnt="8">
        <dgm:presLayoutVars>
          <dgm:bulletEnabled val="1"/>
        </dgm:presLayoutVars>
      </dgm:prSet>
      <dgm:spPr/>
    </dgm:pt>
    <dgm:pt modelId="{7828964F-DAAE-4AA0-8C34-D902B61DD55F}" type="pres">
      <dgm:prSet presAssocID="{E1B98B90-431F-44DF-BC4F-4C47C990583D}" presName="sp" presStyleCnt="0"/>
      <dgm:spPr/>
    </dgm:pt>
    <dgm:pt modelId="{D7E6A3F9-B214-4D83-8F5F-B0DF9B073690}" type="pres">
      <dgm:prSet presAssocID="{68704D0F-CCC8-46A9-A6B2-06854043CFC3}" presName="linNode" presStyleCnt="0"/>
      <dgm:spPr/>
    </dgm:pt>
    <dgm:pt modelId="{EF7FD30B-D95F-4416-879C-24B4335C45A3}" type="pres">
      <dgm:prSet presAssocID="{68704D0F-CCC8-46A9-A6B2-06854043CFC3}" presName="parentText" presStyleLbl="node1" presStyleIdx="7" presStyleCnt="8">
        <dgm:presLayoutVars>
          <dgm:chMax val="1"/>
          <dgm:bulletEnabled val="1"/>
        </dgm:presLayoutVars>
      </dgm:prSet>
      <dgm:spPr/>
    </dgm:pt>
    <dgm:pt modelId="{BDC9206E-C214-4FC9-A365-287FB75EB86B}" type="pres">
      <dgm:prSet presAssocID="{68704D0F-CCC8-46A9-A6B2-06854043CFC3}" presName="descendantText" presStyleLbl="alignAccFollowNode1" presStyleIdx="7" presStyleCnt="8">
        <dgm:presLayoutVars>
          <dgm:bulletEnabled val="1"/>
        </dgm:presLayoutVars>
      </dgm:prSet>
      <dgm:spPr/>
    </dgm:pt>
  </dgm:ptLst>
  <dgm:cxnLst>
    <dgm:cxn modelId="{B2A72A02-3F1E-43BC-B020-3D0721A55257}" srcId="{B2075C74-1AA2-492C-8DAF-3690140E0F78}" destId="{9CAEAC9B-F5E5-464E-956C-A0C6D264C919}" srcOrd="6" destOrd="0" parTransId="{B6F0112B-F380-4A71-A479-93E704B6B205}" sibTransId="{E1B98B90-431F-44DF-BC4F-4C47C990583D}"/>
    <dgm:cxn modelId="{2D505503-60D4-4565-9B67-28934D01B3A4}" srcId="{B2075C74-1AA2-492C-8DAF-3690140E0F78}" destId="{F166319A-3BD8-4816-8D8C-EA0571BD7442}" srcOrd="0" destOrd="0" parTransId="{35E768E8-7163-40E4-8DA0-59528D1180CC}" sibTransId="{43F4FFA2-116D-4DCE-8B94-EA0C3A0BF5ED}"/>
    <dgm:cxn modelId="{B6FA4A05-3F23-440E-B43C-FD42E25AB519}" srcId="{5027DBE2-02B1-48CF-A23C-2205A2F51C1E}" destId="{73F4B3A2-0F45-43D7-A7AC-727C00D776DA}" srcOrd="0" destOrd="0" parTransId="{E1F87443-2835-4CE0-A531-BDE1529E90AF}" sibTransId="{0CA56513-0440-4C38-8C39-8225F2FD3142}"/>
    <dgm:cxn modelId="{D3C83708-DA6E-4CBD-BA8C-A5970AEF4F78}" type="presOf" srcId="{516AA4BA-1134-44E3-9CCD-654F5FB00C42}" destId="{BDC9206E-C214-4FC9-A365-287FB75EB86B}" srcOrd="0" destOrd="0" presId="urn:microsoft.com/office/officeart/2005/8/layout/vList5"/>
    <dgm:cxn modelId="{B2AA6F16-5D9F-4DB6-8CD2-53BF8788A56E}" type="presOf" srcId="{B2075C74-1AA2-492C-8DAF-3690140E0F78}" destId="{DC4B3997-E582-491D-8666-067F4C5D95DF}" srcOrd="0" destOrd="0" presId="urn:microsoft.com/office/officeart/2005/8/layout/vList5"/>
    <dgm:cxn modelId="{2F2E7C21-01FB-4EED-8E48-821DF3F75FE6}" srcId="{B2075C74-1AA2-492C-8DAF-3690140E0F78}" destId="{68704D0F-CCC8-46A9-A6B2-06854043CFC3}" srcOrd="7" destOrd="0" parTransId="{7467C6F1-3333-4DD0-9077-6BE3CCA25999}" sibTransId="{5AD1A35E-40A1-4AA4-B3FE-BFDE4CE85AF8}"/>
    <dgm:cxn modelId="{125FFC21-00D7-4EE1-A8C0-5FDEFB5996C1}" type="presOf" srcId="{5027DBE2-02B1-48CF-A23C-2205A2F51C1E}" destId="{3C126C85-0381-4382-AC56-591668D86D71}" srcOrd="0" destOrd="0" presId="urn:microsoft.com/office/officeart/2005/8/layout/vList5"/>
    <dgm:cxn modelId="{A1365A27-2904-4443-8E1B-CAB252560893}" type="presOf" srcId="{7D41F9B1-10F6-44A3-919B-A077A2E477BB}" destId="{B13771E5-E458-485D-9643-175D629DAA08}" srcOrd="0" destOrd="0" presId="urn:microsoft.com/office/officeart/2005/8/layout/vList5"/>
    <dgm:cxn modelId="{410CD529-8BDF-4D88-BD1B-1F88500533EB}" srcId="{B2075C74-1AA2-492C-8DAF-3690140E0F78}" destId="{5027DBE2-02B1-48CF-A23C-2205A2F51C1E}" srcOrd="1" destOrd="0" parTransId="{98B0E976-8459-468E-94A5-303EF2D57FCA}" sibTransId="{280F9422-E01C-4E20-AD50-F6DBB2B9E2A6}"/>
    <dgm:cxn modelId="{C3C8822D-72DF-4E94-A8D4-9432ACE89851}" type="presOf" srcId="{85DB1D95-165C-4BE2-93C5-7B26AFC6F314}" destId="{C166FBD6-F4D4-4E27-8069-6345399DD958}" srcOrd="0" destOrd="0" presId="urn:microsoft.com/office/officeart/2005/8/layout/vList5"/>
    <dgm:cxn modelId="{9FC55434-0ED7-43FA-8309-07188060779D}" srcId="{B2075C74-1AA2-492C-8DAF-3690140E0F78}" destId="{85DB1D95-165C-4BE2-93C5-7B26AFC6F314}" srcOrd="3" destOrd="0" parTransId="{D6AD3AC8-5835-41A8-B795-838FBA8D2D17}" sibTransId="{86BE6488-1FFD-4952-8A4C-7F3EBD172D2E}"/>
    <dgm:cxn modelId="{7B31AE35-C99C-41A6-834B-D9FC33AA22D3}" type="presOf" srcId="{1C1808BD-EE6B-4324-9E03-F852A51F06FC}" destId="{5EEDBB7C-F541-4B44-88DE-80DEE49FEACE}" srcOrd="0" destOrd="0" presId="urn:microsoft.com/office/officeart/2005/8/layout/vList5"/>
    <dgm:cxn modelId="{F1F26739-50E8-4CBA-9735-4E0BA0BC0FA8}" type="presOf" srcId="{643376B4-A9D9-448B-84B0-55EA38904E4B}" destId="{51EB077C-39C7-4057-B3C6-D08888F1BC48}" srcOrd="0" destOrd="0" presId="urn:microsoft.com/office/officeart/2005/8/layout/vList5"/>
    <dgm:cxn modelId="{D6E72E3E-39C8-4174-AE5F-148E1850EC6B}" srcId="{F166319A-3BD8-4816-8D8C-EA0571BD7442}" destId="{541DE99D-0415-4BFF-9D39-51D78E1B584A}" srcOrd="0" destOrd="0" parTransId="{7DB92577-7FFE-4F3D-9085-E90539B77AB9}" sibTransId="{91CBC365-47DF-4D87-93FF-97AF34F5102F}"/>
    <dgm:cxn modelId="{AA1A703F-002F-4CFC-8070-AC07BB293043}" type="presOf" srcId="{541DE99D-0415-4BFF-9D39-51D78E1B584A}" destId="{C6218DFF-1FD7-403D-9E72-DBB1E1254D61}" srcOrd="0" destOrd="0" presId="urn:microsoft.com/office/officeart/2005/8/layout/vList5"/>
    <dgm:cxn modelId="{C9E5C449-216F-433D-A47F-1CE91F4343AC}" type="presOf" srcId="{73F4B3A2-0F45-43D7-A7AC-727C00D776DA}" destId="{B1618CA4-28F1-40CA-8E76-CF7DBB395A81}" srcOrd="0" destOrd="0" presId="urn:microsoft.com/office/officeart/2005/8/layout/vList5"/>
    <dgm:cxn modelId="{439FE36A-AFE8-4B1A-AD2D-90DD93E67AD5}" srcId="{9CAEAC9B-F5E5-464E-956C-A0C6D264C919}" destId="{A2D732E4-E4D9-46AC-A31C-70CEB8D5D577}" srcOrd="0" destOrd="0" parTransId="{26475E9A-437C-40FD-A5D1-9CD6F25DCB99}" sibTransId="{425A7B80-5335-4490-BC34-4DE6ECFC44E9}"/>
    <dgm:cxn modelId="{4ECD3E6B-ED76-4D58-9170-0F0E67D92B7B}" type="presOf" srcId="{9CAEAC9B-F5E5-464E-956C-A0C6D264C919}" destId="{2CCF6130-CBB3-4313-AD72-53DE81DF34F7}" srcOrd="0" destOrd="0" presId="urn:microsoft.com/office/officeart/2005/8/layout/vList5"/>
    <dgm:cxn modelId="{77E17D77-70B9-4C8C-A84E-7A4EF559DF19}" type="presOf" srcId="{39EC0FD0-C019-4802-A4E5-1FAD9B70E6A1}" destId="{A08C31FA-50EA-4D0D-A92D-C1963E76C34D}" srcOrd="0" destOrd="0" presId="urn:microsoft.com/office/officeart/2005/8/layout/vList5"/>
    <dgm:cxn modelId="{7A06C67E-7F96-4184-A741-B3A06479AB55}" type="presOf" srcId="{9E0DBED3-CEFF-4ABB-A0F2-954AD61C95DD}" destId="{DC4A3DF6-74B3-4DD9-9657-9C71813BE2A3}" srcOrd="0" destOrd="0" presId="urn:microsoft.com/office/officeart/2005/8/layout/vList5"/>
    <dgm:cxn modelId="{5B33A58A-AE0C-4C09-AFEB-286F6C2F6B0E}" srcId="{B2075C74-1AA2-492C-8DAF-3690140E0F78}" destId="{074F18BD-0423-43AF-A720-D1364CBC5B85}" srcOrd="2" destOrd="0" parTransId="{1E096DE1-8191-4623-A50B-7956E500626B}" sibTransId="{13BF0077-6FC3-428A-B761-CCDC2651660A}"/>
    <dgm:cxn modelId="{1AD1759F-D764-4764-82CB-F5A6EBDC6533}" srcId="{85DB1D95-165C-4BE2-93C5-7B26AFC6F314}" destId="{9E0DBED3-CEFF-4ABB-A0F2-954AD61C95DD}" srcOrd="0" destOrd="0" parTransId="{694A9987-50B9-4255-9F5B-B346D1059336}" sibTransId="{96727662-26C1-4658-8F47-C43AA1B3176A}"/>
    <dgm:cxn modelId="{6CCB4BA7-49FF-4BD8-8329-8EC87951E4C0}" type="presOf" srcId="{A2D732E4-E4D9-46AC-A31C-70CEB8D5D577}" destId="{6F4B385D-4C30-4F87-9380-43480AB46905}" srcOrd="0" destOrd="0" presId="urn:microsoft.com/office/officeart/2005/8/layout/vList5"/>
    <dgm:cxn modelId="{E71A13AD-64FD-4015-8A75-389DF36BC654}" srcId="{643376B4-A9D9-448B-84B0-55EA38904E4B}" destId="{39EC0FD0-C019-4802-A4E5-1FAD9B70E6A1}" srcOrd="0" destOrd="0" parTransId="{BF2E154B-4FDE-49E7-B6C5-C958306C6F45}" sibTransId="{6E40A008-5CF3-46B5-9550-6CDF153D4C7D}"/>
    <dgm:cxn modelId="{186DFAB2-74E2-4B94-8D7F-A51841358EC2}" srcId="{1C1808BD-EE6B-4324-9E03-F852A51F06FC}" destId="{7D41F9B1-10F6-44A3-919B-A077A2E477BB}" srcOrd="0" destOrd="0" parTransId="{D46706FC-61CF-4984-A56A-DEBF05D71465}" sibTransId="{3AAC5D6E-4A6F-42B6-9D6E-AB6C9B0CDE21}"/>
    <dgm:cxn modelId="{AE6AA2DD-61DC-4997-A681-CB2F79BE8890}" type="presOf" srcId="{68704D0F-CCC8-46A9-A6B2-06854043CFC3}" destId="{EF7FD30B-D95F-4416-879C-24B4335C45A3}" srcOrd="0" destOrd="0" presId="urn:microsoft.com/office/officeart/2005/8/layout/vList5"/>
    <dgm:cxn modelId="{464CB9E2-2A61-41AA-BEF9-3FA2DBF6ABBA}" srcId="{68704D0F-CCC8-46A9-A6B2-06854043CFC3}" destId="{516AA4BA-1134-44E3-9CCD-654F5FB00C42}" srcOrd="0" destOrd="0" parTransId="{F80211BA-E07E-4028-A408-E6E58A059325}" sibTransId="{93A9E8B1-535F-429E-ABFA-C99929DDC5F4}"/>
    <dgm:cxn modelId="{C90FF3E3-CBAF-4000-9077-3D3326AFFBF9}" type="presOf" srcId="{074F18BD-0423-43AF-A720-D1364CBC5B85}" destId="{AD68C9CC-85CA-4342-A826-EF3B728E2AC7}" srcOrd="0" destOrd="0" presId="urn:microsoft.com/office/officeart/2005/8/layout/vList5"/>
    <dgm:cxn modelId="{AAB346E9-57B1-479A-8024-783533315982}" type="presOf" srcId="{64E2F35D-CA06-4104-AA1D-A29FE75A0CDA}" destId="{E74F6580-9D2D-4926-8C12-6DB722A83810}" srcOrd="0" destOrd="0" presId="urn:microsoft.com/office/officeart/2005/8/layout/vList5"/>
    <dgm:cxn modelId="{EEFCE6F1-9319-45B5-9F05-68C199F8CD08}" type="presOf" srcId="{F166319A-3BD8-4816-8D8C-EA0571BD7442}" destId="{1349C49E-0DE3-4D13-BD80-D217198ADC59}" srcOrd="0" destOrd="0" presId="urn:microsoft.com/office/officeart/2005/8/layout/vList5"/>
    <dgm:cxn modelId="{2958E1F6-761D-463C-AAF1-B98B7C713E55}" srcId="{074F18BD-0423-43AF-A720-D1364CBC5B85}" destId="{64E2F35D-CA06-4104-AA1D-A29FE75A0CDA}" srcOrd="0" destOrd="0" parTransId="{A87A0C1C-8B38-42F1-838E-1F7D9A512281}" sibTransId="{B7159B0F-7D42-4F25-AE2A-BCE22D337777}"/>
    <dgm:cxn modelId="{7868F3F8-C651-4631-A3CF-B23346388646}" srcId="{B2075C74-1AA2-492C-8DAF-3690140E0F78}" destId="{643376B4-A9D9-448B-84B0-55EA38904E4B}" srcOrd="5" destOrd="0" parTransId="{BA164A41-13A4-4DF2-B56D-261E83A19578}" sibTransId="{E28F7E6A-5309-4908-8B36-6EF49A92F882}"/>
    <dgm:cxn modelId="{07F758FE-FA81-4A76-95ED-1CD3FB198B60}" srcId="{B2075C74-1AA2-492C-8DAF-3690140E0F78}" destId="{1C1808BD-EE6B-4324-9E03-F852A51F06FC}" srcOrd="4" destOrd="0" parTransId="{69C8BE79-4621-40D8-879E-CA4186F3B334}" sibTransId="{4A3F7CE2-C1C4-4757-A8EE-4968C1954B75}"/>
    <dgm:cxn modelId="{D4256E4A-8DDA-425E-8B74-D527E524F1C1}" type="presParOf" srcId="{DC4B3997-E582-491D-8666-067F4C5D95DF}" destId="{DA9073F7-2A9A-4024-BE90-4178F6D80732}" srcOrd="0" destOrd="0" presId="urn:microsoft.com/office/officeart/2005/8/layout/vList5"/>
    <dgm:cxn modelId="{5A0FD2D3-E26F-4A3B-8417-40FCE8E34C51}" type="presParOf" srcId="{DA9073F7-2A9A-4024-BE90-4178F6D80732}" destId="{1349C49E-0DE3-4D13-BD80-D217198ADC59}" srcOrd="0" destOrd="0" presId="urn:microsoft.com/office/officeart/2005/8/layout/vList5"/>
    <dgm:cxn modelId="{EF08CDEC-8747-4DAA-A8BD-D9BEB2BD470B}" type="presParOf" srcId="{DA9073F7-2A9A-4024-BE90-4178F6D80732}" destId="{C6218DFF-1FD7-403D-9E72-DBB1E1254D61}" srcOrd="1" destOrd="0" presId="urn:microsoft.com/office/officeart/2005/8/layout/vList5"/>
    <dgm:cxn modelId="{D413CE78-D41F-4C58-B5ED-8FD2626012A8}" type="presParOf" srcId="{DC4B3997-E582-491D-8666-067F4C5D95DF}" destId="{EF97A333-7726-4B69-8E25-F0C54377E0F6}" srcOrd="1" destOrd="0" presId="urn:microsoft.com/office/officeart/2005/8/layout/vList5"/>
    <dgm:cxn modelId="{1B11E155-D5B1-4179-B60E-D2B10E1A458E}" type="presParOf" srcId="{DC4B3997-E582-491D-8666-067F4C5D95DF}" destId="{0ABBFFC1-E4E4-4396-B1D9-040F51EC9F89}" srcOrd="2" destOrd="0" presId="urn:microsoft.com/office/officeart/2005/8/layout/vList5"/>
    <dgm:cxn modelId="{06E61E3E-2206-4FD2-BF59-C4610795185A}" type="presParOf" srcId="{0ABBFFC1-E4E4-4396-B1D9-040F51EC9F89}" destId="{3C126C85-0381-4382-AC56-591668D86D71}" srcOrd="0" destOrd="0" presId="urn:microsoft.com/office/officeart/2005/8/layout/vList5"/>
    <dgm:cxn modelId="{462AF467-A145-493E-ADC3-3F03491E0AE1}" type="presParOf" srcId="{0ABBFFC1-E4E4-4396-B1D9-040F51EC9F89}" destId="{B1618CA4-28F1-40CA-8E76-CF7DBB395A81}" srcOrd="1" destOrd="0" presId="urn:microsoft.com/office/officeart/2005/8/layout/vList5"/>
    <dgm:cxn modelId="{B198AA65-4449-4297-9E50-947CCA2AE3E0}" type="presParOf" srcId="{DC4B3997-E582-491D-8666-067F4C5D95DF}" destId="{410A661B-6B90-4D21-8342-74605F5EB74B}" srcOrd="3" destOrd="0" presId="urn:microsoft.com/office/officeart/2005/8/layout/vList5"/>
    <dgm:cxn modelId="{38079FF9-D64B-45F7-9635-2CD9CB2D172B}" type="presParOf" srcId="{DC4B3997-E582-491D-8666-067F4C5D95DF}" destId="{04B1EF46-B77A-4243-9AF9-38E5753C472C}" srcOrd="4" destOrd="0" presId="urn:microsoft.com/office/officeart/2005/8/layout/vList5"/>
    <dgm:cxn modelId="{C856D240-17C7-4C2F-8756-479AC9045E29}" type="presParOf" srcId="{04B1EF46-B77A-4243-9AF9-38E5753C472C}" destId="{AD68C9CC-85CA-4342-A826-EF3B728E2AC7}" srcOrd="0" destOrd="0" presId="urn:microsoft.com/office/officeart/2005/8/layout/vList5"/>
    <dgm:cxn modelId="{162A1BF9-0186-4166-B907-B3AD3D837E17}" type="presParOf" srcId="{04B1EF46-B77A-4243-9AF9-38E5753C472C}" destId="{E74F6580-9D2D-4926-8C12-6DB722A83810}" srcOrd="1" destOrd="0" presId="urn:microsoft.com/office/officeart/2005/8/layout/vList5"/>
    <dgm:cxn modelId="{BA7B9AF4-1789-41B8-A145-1FFF8FDFABE0}" type="presParOf" srcId="{DC4B3997-E582-491D-8666-067F4C5D95DF}" destId="{61434DDE-214E-4271-859F-4245782AD301}" srcOrd="5" destOrd="0" presId="urn:microsoft.com/office/officeart/2005/8/layout/vList5"/>
    <dgm:cxn modelId="{E7A79883-87AD-488F-AF6F-9C1EDD026E12}" type="presParOf" srcId="{DC4B3997-E582-491D-8666-067F4C5D95DF}" destId="{14851998-B7F7-4965-81B5-8AD3BB2024D1}" srcOrd="6" destOrd="0" presId="urn:microsoft.com/office/officeart/2005/8/layout/vList5"/>
    <dgm:cxn modelId="{ABC5C908-DCC0-4A99-8396-C535418D6331}" type="presParOf" srcId="{14851998-B7F7-4965-81B5-8AD3BB2024D1}" destId="{C166FBD6-F4D4-4E27-8069-6345399DD958}" srcOrd="0" destOrd="0" presId="urn:microsoft.com/office/officeart/2005/8/layout/vList5"/>
    <dgm:cxn modelId="{7BA76DEA-54C0-47C3-AEA8-3F9081023805}" type="presParOf" srcId="{14851998-B7F7-4965-81B5-8AD3BB2024D1}" destId="{DC4A3DF6-74B3-4DD9-9657-9C71813BE2A3}" srcOrd="1" destOrd="0" presId="urn:microsoft.com/office/officeart/2005/8/layout/vList5"/>
    <dgm:cxn modelId="{ED585C6A-2E1D-4800-9370-3F08C40A072B}" type="presParOf" srcId="{DC4B3997-E582-491D-8666-067F4C5D95DF}" destId="{00EECCE6-6C46-4F0C-A195-DC9A24D8BA65}" srcOrd="7" destOrd="0" presId="urn:microsoft.com/office/officeart/2005/8/layout/vList5"/>
    <dgm:cxn modelId="{17462158-6375-4088-924D-D442B4E05F4B}" type="presParOf" srcId="{DC4B3997-E582-491D-8666-067F4C5D95DF}" destId="{FF385703-ADD9-4B2B-9B54-779E02DFEECF}" srcOrd="8" destOrd="0" presId="urn:microsoft.com/office/officeart/2005/8/layout/vList5"/>
    <dgm:cxn modelId="{C3F7A13D-9E75-4919-BB46-FA8C284E301C}" type="presParOf" srcId="{FF385703-ADD9-4B2B-9B54-779E02DFEECF}" destId="{5EEDBB7C-F541-4B44-88DE-80DEE49FEACE}" srcOrd="0" destOrd="0" presId="urn:microsoft.com/office/officeart/2005/8/layout/vList5"/>
    <dgm:cxn modelId="{FA7470CB-07DC-4A87-88A4-55DC49A96E5F}" type="presParOf" srcId="{FF385703-ADD9-4B2B-9B54-779E02DFEECF}" destId="{B13771E5-E458-485D-9643-175D629DAA08}" srcOrd="1" destOrd="0" presId="urn:microsoft.com/office/officeart/2005/8/layout/vList5"/>
    <dgm:cxn modelId="{41144EB4-C45F-4A50-B7E7-F0CC6C6363BC}" type="presParOf" srcId="{DC4B3997-E582-491D-8666-067F4C5D95DF}" destId="{44F9724E-CD7A-4B0C-95C4-9B530DC3CF44}" srcOrd="9" destOrd="0" presId="urn:microsoft.com/office/officeart/2005/8/layout/vList5"/>
    <dgm:cxn modelId="{5D13DDF3-0DE6-4C81-AAB9-86341B7158E0}" type="presParOf" srcId="{DC4B3997-E582-491D-8666-067F4C5D95DF}" destId="{4BA681D2-15CF-4057-9EA8-1FC00615F584}" srcOrd="10" destOrd="0" presId="urn:microsoft.com/office/officeart/2005/8/layout/vList5"/>
    <dgm:cxn modelId="{40B6B566-3BD8-45C6-A669-9CE041661658}" type="presParOf" srcId="{4BA681D2-15CF-4057-9EA8-1FC00615F584}" destId="{51EB077C-39C7-4057-B3C6-D08888F1BC48}" srcOrd="0" destOrd="0" presId="urn:microsoft.com/office/officeart/2005/8/layout/vList5"/>
    <dgm:cxn modelId="{98447B8C-6377-479A-9691-DF0603B24D31}" type="presParOf" srcId="{4BA681D2-15CF-4057-9EA8-1FC00615F584}" destId="{A08C31FA-50EA-4D0D-A92D-C1963E76C34D}" srcOrd="1" destOrd="0" presId="urn:microsoft.com/office/officeart/2005/8/layout/vList5"/>
    <dgm:cxn modelId="{C6D92E87-0B64-4BF7-B6A9-532A5B29141F}" type="presParOf" srcId="{DC4B3997-E582-491D-8666-067F4C5D95DF}" destId="{06568A2E-FE0A-4194-A2E0-A2C5ED029DBA}" srcOrd="11" destOrd="0" presId="urn:microsoft.com/office/officeart/2005/8/layout/vList5"/>
    <dgm:cxn modelId="{FC15B453-5E39-4C91-8BDC-8F739965AB34}" type="presParOf" srcId="{DC4B3997-E582-491D-8666-067F4C5D95DF}" destId="{E2A06050-38D8-41AB-B887-BEFBD2A1FAB3}" srcOrd="12" destOrd="0" presId="urn:microsoft.com/office/officeart/2005/8/layout/vList5"/>
    <dgm:cxn modelId="{C4F79C40-5F61-42B1-85D4-5671DE076825}" type="presParOf" srcId="{E2A06050-38D8-41AB-B887-BEFBD2A1FAB3}" destId="{2CCF6130-CBB3-4313-AD72-53DE81DF34F7}" srcOrd="0" destOrd="0" presId="urn:microsoft.com/office/officeart/2005/8/layout/vList5"/>
    <dgm:cxn modelId="{E6C9E5F9-FAE4-4AD5-81B9-3D5F39148B41}" type="presParOf" srcId="{E2A06050-38D8-41AB-B887-BEFBD2A1FAB3}" destId="{6F4B385D-4C30-4F87-9380-43480AB46905}" srcOrd="1" destOrd="0" presId="urn:microsoft.com/office/officeart/2005/8/layout/vList5"/>
    <dgm:cxn modelId="{06024FDF-2893-4DF3-BCAA-08F8B0514AC4}" type="presParOf" srcId="{DC4B3997-E582-491D-8666-067F4C5D95DF}" destId="{7828964F-DAAE-4AA0-8C34-D902B61DD55F}" srcOrd="13" destOrd="0" presId="urn:microsoft.com/office/officeart/2005/8/layout/vList5"/>
    <dgm:cxn modelId="{8FD18AB2-4347-476E-953E-B86DD4367B26}" type="presParOf" srcId="{DC4B3997-E582-491D-8666-067F4C5D95DF}" destId="{D7E6A3F9-B214-4D83-8F5F-B0DF9B073690}" srcOrd="14" destOrd="0" presId="urn:microsoft.com/office/officeart/2005/8/layout/vList5"/>
    <dgm:cxn modelId="{1FE3653F-5D2C-452B-A0D8-8518330A6D47}" type="presParOf" srcId="{D7E6A3F9-B214-4D83-8F5F-B0DF9B073690}" destId="{EF7FD30B-D95F-4416-879C-24B4335C45A3}" srcOrd="0" destOrd="0" presId="urn:microsoft.com/office/officeart/2005/8/layout/vList5"/>
    <dgm:cxn modelId="{4E790C53-91E4-401A-A13B-5B46FA1AAA11}" type="presParOf" srcId="{D7E6A3F9-B214-4D83-8F5F-B0DF9B073690}" destId="{BDC9206E-C214-4FC9-A365-287FB75EB86B}"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CF06C-8320-4FFB-AC45-CBB5B80064DC}">
      <dsp:nvSpPr>
        <dsp:cNvPr id="0" name=""/>
        <dsp:cNvSpPr/>
      </dsp:nvSpPr>
      <dsp:spPr>
        <a:xfrm>
          <a:off x="2437042" y="214"/>
          <a:ext cx="5908584" cy="712011"/>
        </a:xfrm>
        <a:prstGeom prst="roundRect">
          <a:avLst>
            <a:gd name="adj" fmla="val 10000"/>
          </a:avLst>
        </a:prstGeom>
        <a:gradFill rotWithShape="0">
          <a:gsLst>
            <a:gs pos="0">
              <a:schemeClr val="accent2">
                <a:hueOff val="0"/>
                <a:satOff val="0"/>
                <a:lumOff val="0"/>
                <a:alphaOff val="0"/>
                <a:tint val="65000"/>
                <a:lumMod val="110000"/>
              </a:schemeClr>
            </a:gs>
            <a:gs pos="88000">
              <a:schemeClr val="accent2">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IN" sz="3200" b="0" i="0" kern="1200" dirty="0"/>
            <a:t>Formatting Tags</a:t>
          </a:r>
          <a:endParaRPr lang="en-IN" sz="3200" kern="1200" dirty="0"/>
        </a:p>
      </dsp:txBody>
      <dsp:txXfrm>
        <a:off x="2457896" y="21068"/>
        <a:ext cx="5866876" cy="670303"/>
      </dsp:txXfrm>
    </dsp:sp>
    <dsp:sp modelId="{799C1199-3AF9-444D-A246-A3A8EA8A3844}">
      <dsp:nvSpPr>
        <dsp:cNvPr id="0" name=""/>
        <dsp:cNvSpPr/>
      </dsp:nvSpPr>
      <dsp:spPr>
        <a:xfrm>
          <a:off x="3027901" y="712226"/>
          <a:ext cx="590858" cy="245314"/>
        </a:xfrm>
        <a:custGeom>
          <a:avLst/>
          <a:gdLst/>
          <a:ahLst/>
          <a:cxnLst/>
          <a:rect l="0" t="0" r="0" b="0"/>
          <a:pathLst>
            <a:path>
              <a:moveTo>
                <a:pt x="0" y="0"/>
              </a:moveTo>
              <a:lnTo>
                <a:pt x="0" y="245314"/>
              </a:lnTo>
              <a:lnTo>
                <a:pt x="590858" y="245314"/>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89F846-5035-422F-9C55-84EF4DE4590F}">
      <dsp:nvSpPr>
        <dsp:cNvPr id="0" name=""/>
        <dsp:cNvSpPr/>
      </dsp:nvSpPr>
      <dsp:spPr>
        <a:xfrm>
          <a:off x="3618759" y="793998"/>
          <a:ext cx="3140183" cy="327086"/>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Bold Text &lt;b&gt;</a:t>
          </a:r>
        </a:p>
      </dsp:txBody>
      <dsp:txXfrm>
        <a:off x="3628339" y="803578"/>
        <a:ext cx="3121023" cy="307926"/>
      </dsp:txXfrm>
    </dsp:sp>
    <dsp:sp modelId="{A0231C25-F217-4C9E-9695-5D69947C63CA}">
      <dsp:nvSpPr>
        <dsp:cNvPr id="0" name=""/>
        <dsp:cNvSpPr/>
      </dsp:nvSpPr>
      <dsp:spPr>
        <a:xfrm>
          <a:off x="3027901" y="712226"/>
          <a:ext cx="590858" cy="654173"/>
        </a:xfrm>
        <a:custGeom>
          <a:avLst/>
          <a:gdLst/>
          <a:ahLst/>
          <a:cxnLst/>
          <a:rect l="0" t="0" r="0" b="0"/>
          <a:pathLst>
            <a:path>
              <a:moveTo>
                <a:pt x="0" y="0"/>
              </a:moveTo>
              <a:lnTo>
                <a:pt x="0" y="654173"/>
              </a:lnTo>
              <a:lnTo>
                <a:pt x="590858" y="654173"/>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064944-A18F-4DDB-B21D-71307EEDD802}">
      <dsp:nvSpPr>
        <dsp:cNvPr id="0" name=""/>
        <dsp:cNvSpPr/>
      </dsp:nvSpPr>
      <dsp:spPr>
        <a:xfrm>
          <a:off x="3618759" y="1202856"/>
          <a:ext cx="3135740" cy="327086"/>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540809"/>
              <a:satOff val="4197"/>
              <a:lumOff val="-2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Italic</a:t>
          </a:r>
          <a:r>
            <a:rPr lang="en-IN" sz="1800" kern="1200" dirty="0"/>
            <a:t> Text &lt;i&gt;</a:t>
          </a:r>
        </a:p>
      </dsp:txBody>
      <dsp:txXfrm>
        <a:off x="3628339" y="1212436"/>
        <a:ext cx="3116580" cy="307926"/>
      </dsp:txXfrm>
    </dsp:sp>
    <dsp:sp modelId="{0432F653-4D10-4267-95EC-CACEBB7374BB}">
      <dsp:nvSpPr>
        <dsp:cNvPr id="0" name=""/>
        <dsp:cNvSpPr/>
      </dsp:nvSpPr>
      <dsp:spPr>
        <a:xfrm>
          <a:off x="3027901" y="712226"/>
          <a:ext cx="590858" cy="1063031"/>
        </a:xfrm>
        <a:custGeom>
          <a:avLst/>
          <a:gdLst/>
          <a:ahLst/>
          <a:cxnLst/>
          <a:rect l="0" t="0" r="0" b="0"/>
          <a:pathLst>
            <a:path>
              <a:moveTo>
                <a:pt x="0" y="0"/>
              </a:moveTo>
              <a:lnTo>
                <a:pt x="0" y="1063031"/>
              </a:lnTo>
              <a:lnTo>
                <a:pt x="590858" y="106303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D452FC-F7B3-44E2-8598-FC25A283AAC7}">
      <dsp:nvSpPr>
        <dsp:cNvPr id="0" name=""/>
        <dsp:cNvSpPr/>
      </dsp:nvSpPr>
      <dsp:spPr>
        <a:xfrm>
          <a:off x="3618759" y="1611714"/>
          <a:ext cx="3096819" cy="327086"/>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1081618"/>
              <a:satOff val="8395"/>
              <a:lumOff val="-4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Underlined Text &lt;u&gt;</a:t>
          </a:r>
        </a:p>
      </dsp:txBody>
      <dsp:txXfrm>
        <a:off x="3628339" y="1621294"/>
        <a:ext cx="3077659" cy="307926"/>
      </dsp:txXfrm>
    </dsp:sp>
    <dsp:sp modelId="{F0C17295-BBD6-4DFF-B421-637B3E5A02F7}">
      <dsp:nvSpPr>
        <dsp:cNvPr id="0" name=""/>
        <dsp:cNvSpPr/>
      </dsp:nvSpPr>
      <dsp:spPr>
        <a:xfrm>
          <a:off x="3027901" y="712226"/>
          <a:ext cx="590858" cy="1513720"/>
        </a:xfrm>
        <a:custGeom>
          <a:avLst/>
          <a:gdLst/>
          <a:ahLst/>
          <a:cxnLst/>
          <a:rect l="0" t="0" r="0" b="0"/>
          <a:pathLst>
            <a:path>
              <a:moveTo>
                <a:pt x="0" y="0"/>
              </a:moveTo>
              <a:lnTo>
                <a:pt x="0" y="1513720"/>
              </a:lnTo>
              <a:lnTo>
                <a:pt x="590858" y="1513720"/>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27EE1-D91D-4898-B38F-53AD8B87E389}">
      <dsp:nvSpPr>
        <dsp:cNvPr id="0" name=""/>
        <dsp:cNvSpPr/>
      </dsp:nvSpPr>
      <dsp:spPr>
        <a:xfrm>
          <a:off x="3618759" y="2020573"/>
          <a:ext cx="3157490" cy="410748"/>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1622427"/>
              <a:satOff val="12593"/>
              <a:lumOff val="-6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Important</a:t>
          </a:r>
          <a:r>
            <a:rPr lang="en-IN" sz="1600" kern="1200" dirty="0"/>
            <a:t> Text &lt;strong&gt;</a:t>
          </a:r>
        </a:p>
      </dsp:txBody>
      <dsp:txXfrm>
        <a:off x="3630789" y="2032603"/>
        <a:ext cx="3133430" cy="386688"/>
      </dsp:txXfrm>
    </dsp:sp>
    <dsp:sp modelId="{CE6C05AF-205C-4294-887C-7EA1617A58A3}">
      <dsp:nvSpPr>
        <dsp:cNvPr id="0" name=""/>
        <dsp:cNvSpPr/>
      </dsp:nvSpPr>
      <dsp:spPr>
        <a:xfrm>
          <a:off x="3027901" y="712226"/>
          <a:ext cx="590858" cy="2008782"/>
        </a:xfrm>
        <a:custGeom>
          <a:avLst/>
          <a:gdLst/>
          <a:ahLst/>
          <a:cxnLst/>
          <a:rect l="0" t="0" r="0" b="0"/>
          <a:pathLst>
            <a:path>
              <a:moveTo>
                <a:pt x="0" y="0"/>
              </a:moveTo>
              <a:lnTo>
                <a:pt x="0" y="2008782"/>
              </a:lnTo>
              <a:lnTo>
                <a:pt x="590858" y="2008782"/>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EF1AF7-5F84-4B81-954E-68B8DCF63762}">
      <dsp:nvSpPr>
        <dsp:cNvPr id="0" name=""/>
        <dsp:cNvSpPr/>
      </dsp:nvSpPr>
      <dsp:spPr>
        <a:xfrm>
          <a:off x="3618759" y="2513093"/>
          <a:ext cx="3099320" cy="415831"/>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2163236"/>
              <a:satOff val="16790"/>
              <a:lumOff val="-8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kern="1200" dirty="0"/>
            <a:t>Small </a:t>
          </a:r>
          <a:r>
            <a:rPr lang="en-IN" sz="2000" kern="1200" dirty="0"/>
            <a:t>Text</a:t>
          </a:r>
          <a:r>
            <a:rPr lang="en-IN" sz="1800" kern="1200" dirty="0"/>
            <a:t> &lt;small&gt;</a:t>
          </a:r>
        </a:p>
      </dsp:txBody>
      <dsp:txXfrm>
        <a:off x="3630938" y="2525272"/>
        <a:ext cx="3074962" cy="391473"/>
      </dsp:txXfrm>
    </dsp:sp>
    <dsp:sp modelId="{B3998D36-28C8-40CD-8BA3-78A726155DAE}">
      <dsp:nvSpPr>
        <dsp:cNvPr id="0" name=""/>
        <dsp:cNvSpPr/>
      </dsp:nvSpPr>
      <dsp:spPr>
        <a:xfrm>
          <a:off x="3027901" y="712226"/>
          <a:ext cx="590858" cy="2499541"/>
        </a:xfrm>
        <a:custGeom>
          <a:avLst/>
          <a:gdLst/>
          <a:ahLst/>
          <a:cxnLst/>
          <a:rect l="0" t="0" r="0" b="0"/>
          <a:pathLst>
            <a:path>
              <a:moveTo>
                <a:pt x="0" y="0"/>
              </a:moveTo>
              <a:lnTo>
                <a:pt x="0" y="2499541"/>
              </a:lnTo>
              <a:lnTo>
                <a:pt x="590858" y="249954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533046-CE90-42FE-91C5-21958F6E8016}">
      <dsp:nvSpPr>
        <dsp:cNvPr id="0" name=""/>
        <dsp:cNvSpPr/>
      </dsp:nvSpPr>
      <dsp:spPr>
        <a:xfrm>
          <a:off x="3618759" y="3010696"/>
          <a:ext cx="3127261" cy="402143"/>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2704045"/>
              <a:satOff val="20987"/>
              <a:lumOff val="-10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Big Text &lt;big&gt;</a:t>
          </a:r>
        </a:p>
      </dsp:txBody>
      <dsp:txXfrm>
        <a:off x="3630537" y="3022474"/>
        <a:ext cx="3103705" cy="378587"/>
      </dsp:txXfrm>
    </dsp:sp>
    <dsp:sp modelId="{2B43C771-877B-4AF4-B856-57361F9366EC}">
      <dsp:nvSpPr>
        <dsp:cNvPr id="0" name=""/>
        <dsp:cNvSpPr/>
      </dsp:nvSpPr>
      <dsp:spPr>
        <a:xfrm>
          <a:off x="3027901" y="712226"/>
          <a:ext cx="590858" cy="2983456"/>
        </a:xfrm>
        <a:custGeom>
          <a:avLst/>
          <a:gdLst/>
          <a:ahLst/>
          <a:cxnLst/>
          <a:rect l="0" t="0" r="0" b="0"/>
          <a:pathLst>
            <a:path>
              <a:moveTo>
                <a:pt x="0" y="0"/>
              </a:moveTo>
              <a:lnTo>
                <a:pt x="0" y="2983456"/>
              </a:lnTo>
              <a:lnTo>
                <a:pt x="590858" y="298345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FA48FD-9FEF-4D86-A98D-A842CCBE0B50}">
      <dsp:nvSpPr>
        <dsp:cNvPr id="0" name=""/>
        <dsp:cNvSpPr/>
      </dsp:nvSpPr>
      <dsp:spPr>
        <a:xfrm>
          <a:off x="3618759" y="3494611"/>
          <a:ext cx="3224990" cy="402143"/>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3244854"/>
              <a:satOff val="25185"/>
              <a:lumOff val="-12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Mark Text &lt;mark&gt;</a:t>
          </a:r>
        </a:p>
      </dsp:txBody>
      <dsp:txXfrm>
        <a:off x="3630537" y="3506389"/>
        <a:ext cx="3201434" cy="378587"/>
      </dsp:txXfrm>
    </dsp:sp>
    <dsp:sp modelId="{E3CD04EA-198A-4821-86B8-7FA34C5E7E1B}">
      <dsp:nvSpPr>
        <dsp:cNvPr id="0" name=""/>
        <dsp:cNvSpPr/>
      </dsp:nvSpPr>
      <dsp:spPr>
        <a:xfrm>
          <a:off x="3027901" y="712226"/>
          <a:ext cx="590858" cy="3467371"/>
        </a:xfrm>
        <a:custGeom>
          <a:avLst/>
          <a:gdLst/>
          <a:ahLst/>
          <a:cxnLst/>
          <a:rect l="0" t="0" r="0" b="0"/>
          <a:pathLst>
            <a:path>
              <a:moveTo>
                <a:pt x="0" y="0"/>
              </a:moveTo>
              <a:lnTo>
                <a:pt x="0" y="3467371"/>
              </a:lnTo>
              <a:lnTo>
                <a:pt x="590858" y="346737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2A1A9D-5364-4F7C-B73D-A61B181180A3}">
      <dsp:nvSpPr>
        <dsp:cNvPr id="0" name=""/>
        <dsp:cNvSpPr/>
      </dsp:nvSpPr>
      <dsp:spPr>
        <a:xfrm>
          <a:off x="3618759" y="3978526"/>
          <a:ext cx="3205537" cy="402143"/>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3785662"/>
              <a:satOff val="29382"/>
              <a:lumOff val="-14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Deleted Text &lt;del&gt;</a:t>
          </a:r>
        </a:p>
      </dsp:txBody>
      <dsp:txXfrm>
        <a:off x="3630537" y="3990304"/>
        <a:ext cx="3181981" cy="378587"/>
      </dsp:txXfrm>
    </dsp:sp>
    <dsp:sp modelId="{3C28E35C-E6F5-4009-82E5-55A35FBD5534}">
      <dsp:nvSpPr>
        <dsp:cNvPr id="0" name=""/>
        <dsp:cNvSpPr/>
      </dsp:nvSpPr>
      <dsp:spPr>
        <a:xfrm>
          <a:off x="3027901" y="712226"/>
          <a:ext cx="590858" cy="3951286"/>
        </a:xfrm>
        <a:custGeom>
          <a:avLst/>
          <a:gdLst/>
          <a:ahLst/>
          <a:cxnLst/>
          <a:rect l="0" t="0" r="0" b="0"/>
          <a:pathLst>
            <a:path>
              <a:moveTo>
                <a:pt x="0" y="0"/>
              </a:moveTo>
              <a:lnTo>
                <a:pt x="0" y="3951286"/>
              </a:lnTo>
              <a:lnTo>
                <a:pt x="590858" y="395128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123D70-0F24-44E1-AA26-70AA7D231D0D}">
      <dsp:nvSpPr>
        <dsp:cNvPr id="0" name=""/>
        <dsp:cNvSpPr/>
      </dsp:nvSpPr>
      <dsp:spPr>
        <a:xfrm>
          <a:off x="3618759" y="4462441"/>
          <a:ext cx="3166617" cy="402143"/>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4326471"/>
              <a:satOff val="33580"/>
              <a:lumOff val="-16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Inserted Text &lt;ins&gt;</a:t>
          </a:r>
        </a:p>
      </dsp:txBody>
      <dsp:txXfrm>
        <a:off x="3630537" y="4474219"/>
        <a:ext cx="3143061" cy="378587"/>
      </dsp:txXfrm>
    </dsp:sp>
    <dsp:sp modelId="{26A9F3DC-D63A-497A-8D02-7810E66DABA9}">
      <dsp:nvSpPr>
        <dsp:cNvPr id="0" name=""/>
        <dsp:cNvSpPr/>
      </dsp:nvSpPr>
      <dsp:spPr>
        <a:xfrm>
          <a:off x="3027901" y="712226"/>
          <a:ext cx="590858" cy="4435201"/>
        </a:xfrm>
        <a:custGeom>
          <a:avLst/>
          <a:gdLst/>
          <a:ahLst/>
          <a:cxnLst/>
          <a:rect l="0" t="0" r="0" b="0"/>
          <a:pathLst>
            <a:path>
              <a:moveTo>
                <a:pt x="0" y="0"/>
              </a:moveTo>
              <a:lnTo>
                <a:pt x="0" y="4435201"/>
              </a:lnTo>
              <a:lnTo>
                <a:pt x="590858" y="443520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D3A43B-F1DD-46A8-98A1-B4DC83B9F3BF}">
      <dsp:nvSpPr>
        <dsp:cNvPr id="0" name=""/>
        <dsp:cNvSpPr/>
      </dsp:nvSpPr>
      <dsp:spPr>
        <a:xfrm>
          <a:off x="3618759" y="4946356"/>
          <a:ext cx="3238565" cy="402143"/>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4867280"/>
              <a:satOff val="37777"/>
              <a:lumOff val="-18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Subscripted Text &lt;sub&gt;</a:t>
          </a:r>
        </a:p>
      </dsp:txBody>
      <dsp:txXfrm>
        <a:off x="3630537" y="4958134"/>
        <a:ext cx="3215009" cy="378587"/>
      </dsp:txXfrm>
    </dsp:sp>
    <dsp:sp modelId="{8759B794-091A-4119-BA53-F80FAEF87143}">
      <dsp:nvSpPr>
        <dsp:cNvPr id="0" name=""/>
        <dsp:cNvSpPr/>
      </dsp:nvSpPr>
      <dsp:spPr>
        <a:xfrm>
          <a:off x="3027901" y="712226"/>
          <a:ext cx="590858" cy="4919116"/>
        </a:xfrm>
        <a:custGeom>
          <a:avLst/>
          <a:gdLst/>
          <a:ahLst/>
          <a:cxnLst/>
          <a:rect l="0" t="0" r="0" b="0"/>
          <a:pathLst>
            <a:path>
              <a:moveTo>
                <a:pt x="0" y="0"/>
              </a:moveTo>
              <a:lnTo>
                <a:pt x="0" y="4919116"/>
              </a:lnTo>
              <a:lnTo>
                <a:pt x="590858" y="491911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405285-D554-4905-9A8A-375FE77FCE26}">
      <dsp:nvSpPr>
        <dsp:cNvPr id="0" name=""/>
        <dsp:cNvSpPr/>
      </dsp:nvSpPr>
      <dsp:spPr>
        <a:xfrm>
          <a:off x="3618759" y="5430271"/>
          <a:ext cx="3203057" cy="402143"/>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5408089"/>
              <a:satOff val="41975"/>
              <a:lumOff val="-200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Superscripted Text &lt;sup&gt;</a:t>
          </a:r>
        </a:p>
      </dsp:txBody>
      <dsp:txXfrm>
        <a:off x="3630537" y="5442049"/>
        <a:ext cx="3179501" cy="3785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18DFF-1FD7-403D-9E72-DBB1E1254D61}">
      <dsp:nvSpPr>
        <dsp:cNvPr id="0" name=""/>
        <dsp:cNvSpPr/>
      </dsp:nvSpPr>
      <dsp:spPr>
        <a:xfrm rot="5400000">
          <a:off x="6487274" y="-2854099"/>
          <a:ext cx="507170" cy="6344338"/>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It returns the absolute value of the given number.</a:t>
          </a:r>
        </a:p>
      </dsp:txBody>
      <dsp:txXfrm rot="-5400000">
        <a:off x="3568690" y="89243"/>
        <a:ext cx="6319580" cy="457654"/>
      </dsp:txXfrm>
    </dsp:sp>
    <dsp:sp modelId="{1349C49E-0DE3-4D13-BD80-D217198ADC59}">
      <dsp:nvSpPr>
        <dsp:cNvPr id="0" name=""/>
        <dsp:cNvSpPr/>
      </dsp:nvSpPr>
      <dsp:spPr>
        <a:xfrm>
          <a:off x="0" y="1088"/>
          <a:ext cx="3568690" cy="63396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IN" sz="3200" kern="1200" dirty="0"/>
            <a:t>abs()</a:t>
          </a:r>
          <a:endParaRPr lang="en-IN" sz="3200" kern="1200" dirty="0">
            <a:solidFill>
              <a:schemeClr val="bg1"/>
            </a:solidFill>
          </a:endParaRPr>
        </a:p>
      </dsp:txBody>
      <dsp:txXfrm>
        <a:off x="30947" y="32035"/>
        <a:ext cx="3506796" cy="572068"/>
      </dsp:txXfrm>
    </dsp:sp>
    <dsp:sp modelId="{B1618CA4-28F1-40CA-8E76-CF7DBB395A81}">
      <dsp:nvSpPr>
        <dsp:cNvPr id="0" name=""/>
        <dsp:cNvSpPr/>
      </dsp:nvSpPr>
      <dsp:spPr>
        <a:xfrm rot="5400000">
          <a:off x="6487274" y="-2188438"/>
          <a:ext cx="507170" cy="6344338"/>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It returns maximum value of the given numbers.</a:t>
          </a:r>
        </a:p>
      </dsp:txBody>
      <dsp:txXfrm rot="-5400000">
        <a:off x="3568690" y="754904"/>
        <a:ext cx="6319580" cy="457654"/>
      </dsp:txXfrm>
    </dsp:sp>
    <dsp:sp modelId="{3C126C85-0381-4382-AC56-591668D86D71}">
      <dsp:nvSpPr>
        <dsp:cNvPr id="0" name=""/>
        <dsp:cNvSpPr/>
      </dsp:nvSpPr>
      <dsp:spPr>
        <a:xfrm>
          <a:off x="0" y="666749"/>
          <a:ext cx="3568690" cy="63396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prstClr val="white"/>
              </a:solidFill>
              <a:latin typeface="Calibri" panose="020F0502020204030204"/>
              <a:ea typeface="+mn-ea"/>
              <a:cs typeface="+mn-cs"/>
            </a:rPr>
            <a:t>max</a:t>
          </a:r>
          <a:r>
            <a:rPr lang="en-IN" sz="3200" kern="1200" dirty="0"/>
            <a:t>()</a:t>
          </a:r>
          <a:endParaRPr lang="en-IN" sz="3200" kern="1200" dirty="0">
            <a:solidFill>
              <a:schemeClr val="bg1"/>
            </a:solidFill>
          </a:endParaRPr>
        </a:p>
      </dsp:txBody>
      <dsp:txXfrm>
        <a:off x="30947" y="697696"/>
        <a:ext cx="3506796" cy="572068"/>
      </dsp:txXfrm>
    </dsp:sp>
    <dsp:sp modelId="{E74F6580-9D2D-4926-8C12-6DB722A83810}">
      <dsp:nvSpPr>
        <dsp:cNvPr id="0" name=""/>
        <dsp:cNvSpPr/>
      </dsp:nvSpPr>
      <dsp:spPr>
        <a:xfrm rot="5400000">
          <a:off x="6487274" y="-1522777"/>
          <a:ext cx="507170" cy="6344338"/>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It returns minimum value of the given numbers.</a:t>
          </a:r>
        </a:p>
      </dsp:txBody>
      <dsp:txXfrm rot="-5400000">
        <a:off x="3568690" y="1420565"/>
        <a:ext cx="6319580" cy="457654"/>
      </dsp:txXfrm>
    </dsp:sp>
    <dsp:sp modelId="{AD68C9CC-85CA-4342-A826-EF3B728E2AC7}">
      <dsp:nvSpPr>
        <dsp:cNvPr id="0" name=""/>
        <dsp:cNvSpPr/>
      </dsp:nvSpPr>
      <dsp:spPr>
        <a:xfrm>
          <a:off x="0" y="1332410"/>
          <a:ext cx="3568690" cy="63396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IN" sz="3200" kern="1200" dirty="0"/>
            <a:t>min()</a:t>
          </a:r>
          <a:endParaRPr lang="en-IN" sz="3200" kern="1200" dirty="0">
            <a:solidFill>
              <a:schemeClr val="bg1"/>
            </a:solidFill>
          </a:endParaRPr>
        </a:p>
      </dsp:txBody>
      <dsp:txXfrm>
        <a:off x="30947" y="1363357"/>
        <a:ext cx="3506796" cy="572068"/>
      </dsp:txXfrm>
    </dsp:sp>
    <dsp:sp modelId="{DC4A3DF6-74B3-4DD9-9657-9C71813BE2A3}">
      <dsp:nvSpPr>
        <dsp:cNvPr id="0" name=""/>
        <dsp:cNvSpPr/>
      </dsp:nvSpPr>
      <dsp:spPr>
        <a:xfrm rot="5400000">
          <a:off x="6487274" y="-857116"/>
          <a:ext cx="507170" cy="6344338"/>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It returns random number between 0 (inclusive) and 1 </a:t>
          </a:r>
        </a:p>
      </dsp:txBody>
      <dsp:txXfrm rot="-5400000">
        <a:off x="3568690" y="2086226"/>
        <a:ext cx="6319580" cy="457654"/>
      </dsp:txXfrm>
    </dsp:sp>
    <dsp:sp modelId="{C166FBD6-F4D4-4E27-8069-6345399DD958}">
      <dsp:nvSpPr>
        <dsp:cNvPr id="0" name=""/>
        <dsp:cNvSpPr/>
      </dsp:nvSpPr>
      <dsp:spPr>
        <a:xfrm>
          <a:off x="0" y="1998071"/>
          <a:ext cx="3568690" cy="63396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kern="1200" dirty="0"/>
            <a:t>random()</a:t>
          </a:r>
          <a:endParaRPr lang="en-IN" sz="3300" kern="1200" dirty="0">
            <a:solidFill>
              <a:schemeClr val="bg1"/>
            </a:solidFill>
          </a:endParaRPr>
        </a:p>
      </dsp:txBody>
      <dsp:txXfrm>
        <a:off x="30947" y="2029018"/>
        <a:ext cx="3506796" cy="572068"/>
      </dsp:txXfrm>
    </dsp:sp>
    <dsp:sp modelId="{B13771E5-E458-485D-9643-175D629DAA08}">
      <dsp:nvSpPr>
        <dsp:cNvPr id="0" name=""/>
        <dsp:cNvSpPr/>
      </dsp:nvSpPr>
      <dsp:spPr>
        <a:xfrm rot="5400000">
          <a:off x="6487274" y="-191455"/>
          <a:ext cx="507170" cy="6344338"/>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It returns </a:t>
          </a:r>
          <a:r>
            <a:rPr lang="en-IN" sz="2000" kern="1200" dirty="0"/>
            <a:t>closest</a:t>
          </a:r>
          <a:r>
            <a:rPr lang="en-IN" sz="1800" kern="1200" dirty="0"/>
            <a:t> integer value of the given number.</a:t>
          </a:r>
        </a:p>
      </dsp:txBody>
      <dsp:txXfrm rot="-5400000">
        <a:off x="3568690" y="2751887"/>
        <a:ext cx="6319580" cy="457654"/>
      </dsp:txXfrm>
    </dsp:sp>
    <dsp:sp modelId="{5EEDBB7C-F541-4B44-88DE-80DEE49FEACE}">
      <dsp:nvSpPr>
        <dsp:cNvPr id="0" name=""/>
        <dsp:cNvSpPr/>
      </dsp:nvSpPr>
      <dsp:spPr>
        <a:xfrm>
          <a:off x="0" y="2663732"/>
          <a:ext cx="3568690" cy="63396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kern="1200" dirty="0"/>
            <a:t>round()</a:t>
          </a:r>
          <a:endParaRPr lang="en-IN" sz="3300" u="none" kern="1200" dirty="0">
            <a:solidFill>
              <a:schemeClr val="bg1"/>
            </a:solidFill>
          </a:endParaRPr>
        </a:p>
      </dsp:txBody>
      <dsp:txXfrm>
        <a:off x="30947" y="2694679"/>
        <a:ext cx="3506796" cy="572068"/>
      </dsp:txXfrm>
    </dsp:sp>
    <dsp:sp modelId="{A08C31FA-50EA-4D0D-A92D-C1963E76C34D}">
      <dsp:nvSpPr>
        <dsp:cNvPr id="0" name=""/>
        <dsp:cNvSpPr/>
      </dsp:nvSpPr>
      <dsp:spPr>
        <a:xfrm rot="5400000">
          <a:off x="6487274" y="474205"/>
          <a:ext cx="507170" cy="6344338"/>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It returns the square root of the given number</a:t>
          </a:r>
        </a:p>
      </dsp:txBody>
      <dsp:txXfrm rot="-5400000">
        <a:off x="3568690" y="3417547"/>
        <a:ext cx="6319580" cy="457654"/>
      </dsp:txXfrm>
    </dsp:sp>
    <dsp:sp modelId="{51EB077C-39C7-4057-B3C6-D08888F1BC48}">
      <dsp:nvSpPr>
        <dsp:cNvPr id="0" name=""/>
        <dsp:cNvSpPr/>
      </dsp:nvSpPr>
      <dsp:spPr>
        <a:xfrm>
          <a:off x="0" y="3329393"/>
          <a:ext cx="3568690" cy="63396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kern="1200" dirty="0"/>
            <a:t>sqrt()</a:t>
          </a:r>
          <a:endParaRPr lang="en-IN" sz="3300" kern="1200" dirty="0">
            <a:solidFill>
              <a:schemeClr val="bg1"/>
            </a:solidFill>
          </a:endParaRPr>
        </a:p>
      </dsp:txBody>
      <dsp:txXfrm>
        <a:off x="30947" y="3360340"/>
        <a:ext cx="3506796" cy="5720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9B8FF-FAB4-4C0F-BDCA-03572A3BE009}">
      <dsp:nvSpPr>
        <dsp:cNvPr id="0" name=""/>
        <dsp:cNvSpPr/>
      </dsp:nvSpPr>
      <dsp:spPr>
        <a:xfrm>
          <a:off x="4033837" y="1277331"/>
          <a:ext cx="3342540" cy="290055"/>
        </a:xfrm>
        <a:custGeom>
          <a:avLst/>
          <a:gdLst/>
          <a:ahLst/>
          <a:cxnLst/>
          <a:rect l="0" t="0" r="0" b="0"/>
          <a:pathLst>
            <a:path>
              <a:moveTo>
                <a:pt x="0" y="0"/>
              </a:moveTo>
              <a:lnTo>
                <a:pt x="0" y="145027"/>
              </a:lnTo>
              <a:lnTo>
                <a:pt x="3342540" y="145027"/>
              </a:lnTo>
              <a:lnTo>
                <a:pt x="3342540" y="2900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62A59-D45C-41E8-B182-07026C211868}">
      <dsp:nvSpPr>
        <dsp:cNvPr id="0" name=""/>
        <dsp:cNvSpPr/>
      </dsp:nvSpPr>
      <dsp:spPr>
        <a:xfrm>
          <a:off x="4033837" y="1277331"/>
          <a:ext cx="1671270" cy="290055"/>
        </a:xfrm>
        <a:custGeom>
          <a:avLst/>
          <a:gdLst/>
          <a:ahLst/>
          <a:cxnLst/>
          <a:rect l="0" t="0" r="0" b="0"/>
          <a:pathLst>
            <a:path>
              <a:moveTo>
                <a:pt x="0" y="0"/>
              </a:moveTo>
              <a:lnTo>
                <a:pt x="0" y="145027"/>
              </a:lnTo>
              <a:lnTo>
                <a:pt x="1671270" y="145027"/>
              </a:lnTo>
              <a:lnTo>
                <a:pt x="1671270" y="2900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88B5CD-A3BE-4C14-8B88-FE7101A72988}">
      <dsp:nvSpPr>
        <dsp:cNvPr id="0" name=""/>
        <dsp:cNvSpPr/>
      </dsp:nvSpPr>
      <dsp:spPr>
        <a:xfrm>
          <a:off x="3988117" y="1277331"/>
          <a:ext cx="91440" cy="290055"/>
        </a:xfrm>
        <a:custGeom>
          <a:avLst/>
          <a:gdLst/>
          <a:ahLst/>
          <a:cxnLst/>
          <a:rect l="0" t="0" r="0" b="0"/>
          <a:pathLst>
            <a:path>
              <a:moveTo>
                <a:pt x="45720" y="0"/>
              </a:moveTo>
              <a:lnTo>
                <a:pt x="45720" y="2900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553753-A853-42F0-AFC4-012CD12CFDF9}">
      <dsp:nvSpPr>
        <dsp:cNvPr id="0" name=""/>
        <dsp:cNvSpPr/>
      </dsp:nvSpPr>
      <dsp:spPr>
        <a:xfrm>
          <a:off x="2362567" y="1277331"/>
          <a:ext cx="1671270" cy="290055"/>
        </a:xfrm>
        <a:custGeom>
          <a:avLst/>
          <a:gdLst/>
          <a:ahLst/>
          <a:cxnLst/>
          <a:rect l="0" t="0" r="0" b="0"/>
          <a:pathLst>
            <a:path>
              <a:moveTo>
                <a:pt x="1671270" y="0"/>
              </a:moveTo>
              <a:lnTo>
                <a:pt x="1671270" y="145027"/>
              </a:lnTo>
              <a:lnTo>
                <a:pt x="0" y="145027"/>
              </a:lnTo>
              <a:lnTo>
                <a:pt x="0" y="2900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76F7CF-DC69-4F05-B95B-1AC0016C563B}">
      <dsp:nvSpPr>
        <dsp:cNvPr id="0" name=""/>
        <dsp:cNvSpPr/>
      </dsp:nvSpPr>
      <dsp:spPr>
        <a:xfrm>
          <a:off x="691296" y="1277331"/>
          <a:ext cx="3342540" cy="290055"/>
        </a:xfrm>
        <a:custGeom>
          <a:avLst/>
          <a:gdLst/>
          <a:ahLst/>
          <a:cxnLst/>
          <a:rect l="0" t="0" r="0" b="0"/>
          <a:pathLst>
            <a:path>
              <a:moveTo>
                <a:pt x="3342540" y="0"/>
              </a:moveTo>
              <a:lnTo>
                <a:pt x="3342540" y="145027"/>
              </a:lnTo>
              <a:lnTo>
                <a:pt x="0" y="145027"/>
              </a:lnTo>
              <a:lnTo>
                <a:pt x="0" y="2900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CECD33-8EB5-49A9-B374-2A3E79AB210F}">
      <dsp:nvSpPr>
        <dsp:cNvPr id="0" name=""/>
        <dsp:cNvSpPr/>
      </dsp:nvSpPr>
      <dsp:spPr>
        <a:xfrm>
          <a:off x="3343229" y="586723"/>
          <a:ext cx="1381215" cy="6906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window</a:t>
          </a:r>
        </a:p>
      </dsp:txBody>
      <dsp:txXfrm>
        <a:off x="3343229" y="586723"/>
        <a:ext cx="1381215" cy="690607"/>
      </dsp:txXfrm>
    </dsp:sp>
    <dsp:sp modelId="{3B35DC92-E3FA-4B1C-8AEA-B11F7356AA43}">
      <dsp:nvSpPr>
        <dsp:cNvPr id="0" name=""/>
        <dsp:cNvSpPr/>
      </dsp:nvSpPr>
      <dsp:spPr>
        <a:xfrm>
          <a:off x="689" y="1567386"/>
          <a:ext cx="1381215" cy="6906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document</a:t>
          </a:r>
        </a:p>
      </dsp:txBody>
      <dsp:txXfrm>
        <a:off x="689" y="1567386"/>
        <a:ext cx="1381215" cy="690607"/>
      </dsp:txXfrm>
    </dsp:sp>
    <dsp:sp modelId="{322CF793-EF25-4EBF-BE37-90699202E408}">
      <dsp:nvSpPr>
        <dsp:cNvPr id="0" name=""/>
        <dsp:cNvSpPr/>
      </dsp:nvSpPr>
      <dsp:spPr>
        <a:xfrm>
          <a:off x="1671959" y="1567386"/>
          <a:ext cx="1381215" cy="6906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history</a:t>
          </a:r>
        </a:p>
      </dsp:txBody>
      <dsp:txXfrm>
        <a:off x="1671959" y="1567386"/>
        <a:ext cx="1381215" cy="690607"/>
      </dsp:txXfrm>
    </dsp:sp>
    <dsp:sp modelId="{85C65486-6CB2-4566-AF93-DE13F66ACF85}">
      <dsp:nvSpPr>
        <dsp:cNvPr id="0" name=""/>
        <dsp:cNvSpPr/>
      </dsp:nvSpPr>
      <dsp:spPr>
        <a:xfrm>
          <a:off x="3343229" y="1567386"/>
          <a:ext cx="1381215" cy="6906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screen</a:t>
          </a:r>
        </a:p>
      </dsp:txBody>
      <dsp:txXfrm>
        <a:off x="3343229" y="1567386"/>
        <a:ext cx="1381215" cy="690607"/>
      </dsp:txXfrm>
    </dsp:sp>
    <dsp:sp modelId="{8BF20E6F-B884-47B3-A5E0-F745E9749D3F}">
      <dsp:nvSpPr>
        <dsp:cNvPr id="0" name=""/>
        <dsp:cNvSpPr/>
      </dsp:nvSpPr>
      <dsp:spPr>
        <a:xfrm>
          <a:off x="5014500" y="1567386"/>
          <a:ext cx="1381215" cy="6906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navigator</a:t>
          </a:r>
        </a:p>
      </dsp:txBody>
      <dsp:txXfrm>
        <a:off x="5014500" y="1567386"/>
        <a:ext cx="1381215" cy="690607"/>
      </dsp:txXfrm>
    </dsp:sp>
    <dsp:sp modelId="{82A7DCF9-0B9B-4C7D-A27D-881DEEAEC90A}">
      <dsp:nvSpPr>
        <dsp:cNvPr id="0" name=""/>
        <dsp:cNvSpPr/>
      </dsp:nvSpPr>
      <dsp:spPr>
        <a:xfrm>
          <a:off x="6685770" y="1567386"/>
          <a:ext cx="1381215" cy="6906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locations</a:t>
          </a:r>
        </a:p>
      </dsp:txBody>
      <dsp:txXfrm>
        <a:off x="6685770" y="1567386"/>
        <a:ext cx="1381215" cy="6906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05A82-CAC7-474F-88D2-ABA9BD114995}">
      <dsp:nvSpPr>
        <dsp:cNvPr id="0" name=""/>
        <dsp:cNvSpPr/>
      </dsp:nvSpPr>
      <dsp:spPr>
        <a:xfrm rot="5400000">
          <a:off x="6101299" y="-2461823"/>
          <a:ext cx="1043516" cy="623346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solidFill>
                <a:srgbClr val="000000"/>
              </a:solidFill>
              <a:effectLst/>
              <a:latin typeface="verdana" panose="020B0604030504040204" pitchFamily="34" charset="0"/>
            </a:rPr>
            <a:t>It maintains the state of a cookie up to the specified date and time.</a:t>
          </a:r>
          <a:endParaRPr lang="en-IN" sz="2000" kern="1200" dirty="0"/>
        </a:p>
      </dsp:txBody>
      <dsp:txXfrm rot="-5400000">
        <a:off x="3506324" y="184092"/>
        <a:ext cx="6182526" cy="941636"/>
      </dsp:txXfrm>
    </dsp:sp>
    <dsp:sp modelId="{C2D16F76-23DF-40D3-80EE-D1E329907EB5}">
      <dsp:nvSpPr>
        <dsp:cNvPr id="0" name=""/>
        <dsp:cNvSpPr/>
      </dsp:nvSpPr>
      <dsp:spPr>
        <a:xfrm>
          <a:off x="0" y="2711"/>
          <a:ext cx="3506324" cy="130439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l" defTabSz="1600200">
            <a:lnSpc>
              <a:spcPct val="90000"/>
            </a:lnSpc>
            <a:spcBef>
              <a:spcPct val="0"/>
            </a:spcBef>
            <a:spcAft>
              <a:spcPct val="35000"/>
            </a:spcAft>
            <a:buNone/>
          </a:pPr>
          <a:r>
            <a:rPr lang="en-IN" sz="3600" kern="1200" dirty="0">
              <a:solidFill>
                <a:schemeClr val="bg1"/>
              </a:solidFill>
              <a:effectLst/>
              <a:latin typeface="verdana" panose="020B0604030504040204" pitchFamily="34" charset="0"/>
            </a:rPr>
            <a:t>expires</a:t>
          </a:r>
          <a:endParaRPr lang="en-IN" sz="3600" kern="1200" dirty="0">
            <a:solidFill>
              <a:schemeClr val="bg1"/>
            </a:solidFill>
          </a:endParaRPr>
        </a:p>
      </dsp:txBody>
      <dsp:txXfrm>
        <a:off x="63675" y="66386"/>
        <a:ext cx="3378974" cy="1177045"/>
      </dsp:txXfrm>
    </dsp:sp>
    <dsp:sp modelId="{7A65E015-8BDD-4900-A179-F0D069BDBF33}">
      <dsp:nvSpPr>
        <dsp:cNvPr id="0" name=""/>
        <dsp:cNvSpPr/>
      </dsp:nvSpPr>
      <dsp:spPr>
        <a:xfrm rot="5400000">
          <a:off x="6101299" y="-1092207"/>
          <a:ext cx="1043516" cy="623346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solidFill>
                <a:srgbClr val="000000"/>
              </a:solidFill>
              <a:effectLst/>
              <a:latin typeface="verdana" panose="020B0604030504040204" pitchFamily="34" charset="0"/>
            </a:rPr>
            <a:t>It maintains the state of a cookie up to the specified time. Here, time is given in seconds.</a:t>
          </a:r>
          <a:endParaRPr lang="en-IN" sz="2000" kern="1200" dirty="0"/>
        </a:p>
      </dsp:txBody>
      <dsp:txXfrm rot="-5400000">
        <a:off x="3506324" y="1553708"/>
        <a:ext cx="6182526" cy="941636"/>
      </dsp:txXfrm>
    </dsp:sp>
    <dsp:sp modelId="{F161EA95-C2D9-44DE-A42A-D7A18AE829AB}">
      <dsp:nvSpPr>
        <dsp:cNvPr id="0" name=""/>
        <dsp:cNvSpPr/>
      </dsp:nvSpPr>
      <dsp:spPr>
        <a:xfrm>
          <a:off x="0" y="1372327"/>
          <a:ext cx="3506324" cy="130439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l" defTabSz="1600200">
            <a:lnSpc>
              <a:spcPct val="90000"/>
            </a:lnSpc>
            <a:spcBef>
              <a:spcPct val="0"/>
            </a:spcBef>
            <a:spcAft>
              <a:spcPct val="35000"/>
            </a:spcAft>
            <a:buNone/>
          </a:pPr>
          <a:r>
            <a:rPr lang="en-IN" sz="3600" kern="1200" dirty="0">
              <a:solidFill>
                <a:schemeClr val="bg1"/>
              </a:solidFill>
              <a:effectLst/>
              <a:latin typeface="verdana" panose="020B0604030504040204" pitchFamily="34" charset="0"/>
            </a:rPr>
            <a:t>max-age</a:t>
          </a:r>
          <a:endParaRPr lang="en-IN" sz="3600" kern="1200" dirty="0">
            <a:solidFill>
              <a:schemeClr val="bg1"/>
            </a:solidFill>
          </a:endParaRPr>
        </a:p>
      </dsp:txBody>
      <dsp:txXfrm>
        <a:off x="63675" y="1436002"/>
        <a:ext cx="3378974" cy="1177045"/>
      </dsp:txXfrm>
    </dsp:sp>
    <dsp:sp modelId="{4E7D0309-8A5C-4FB2-8138-6D7D91C8EE25}">
      <dsp:nvSpPr>
        <dsp:cNvPr id="0" name=""/>
        <dsp:cNvSpPr/>
      </dsp:nvSpPr>
      <dsp:spPr>
        <a:xfrm rot="5400000">
          <a:off x="6101299" y="277408"/>
          <a:ext cx="1043516" cy="623346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solidFill>
                <a:srgbClr val="000000"/>
              </a:solidFill>
              <a:effectLst/>
              <a:latin typeface="verdana" panose="020B0604030504040204" pitchFamily="34" charset="0"/>
            </a:rPr>
            <a:t>It expands the scope of the cookie to all the pages of a website.</a:t>
          </a:r>
          <a:endParaRPr lang="en-IN" sz="2000" kern="1200" dirty="0"/>
        </a:p>
      </dsp:txBody>
      <dsp:txXfrm rot="-5400000">
        <a:off x="3506324" y="2923323"/>
        <a:ext cx="6182526" cy="941636"/>
      </dsp:txXfrm>
    </dsp:sp>
    <dsp:sp modelId="{ED1A0DC1-2671-478F-9C6F-3B0361821CB2}">
      <dsp:nvSpPr>
        <dsp:cNvPr id="0" name=""/>
        <dsp:cNvSpPr/>
      </dsp:nvSpPr>
      <dsp:spPr>
        <a:xfrm>
          <a:off x="0" y="2741943"/>
          <a:ext cx="3506324" cy="130439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l" defTabSz="1600200">
            <a:lnSpc>
              <a:spcPct val="90000"/>
            </a:lnSpc>
            <a:spcBef>
              <a:spcPct val="0"/>
            </a:spcBef>
            <a:spcAft>
              <a:spcPct val="35000"/>
            </a:spcAft>
            <a:buNone/>
          </a:pPr>
          <a:r>
            <a:rPr lang="en-IN" sz="3600" kern="1200" dirty="0">
              <a:solidFill>
                <a:schemeClr val="bg1"/>
              </a:solidFill>
              <a:effectLst/>
              <a:latin typeface="verdana" panose="020B0604030504040204" pitchFamily="34" charset="0"/>
            </a:rPr>
            <a:t>path</a:t>
          </a:r>
          <a:endParaRPr lang="en-IN" sz="5300" kern="1200" dirty="0">
            <a:solidFill>
              <a:schemeClr val="bg1"/>
            </a:solidFill>
          </a:endParaRPr>
        </a:p>
      </dsp:txBody>
      <dsp:txXfrm>
        <a:off x="63675" y="2805618"/>
        <a:ext cx="3378974" cy="1177045"/>
      </dsp:txXfrm>
    </dsp:sp>
    <dsp:sp modelId="{A73F0AF4-ED99-47B4-BDDC-E93D9ED140C9}">
      <dsp:nvSpPr>
        <dsp:cNvPr id="0" name=""/>
        <dsp:cNvSpPr/>
      </dsp:nvSpPr>
      <dsp:spPr>
        <a:xfrm rot="5400000">
          <a:off x="6101299" y="1647023"/>
          <a:ext cx="1043516" cy="623346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solidFill>
                <a:srgbClr val="000000"/>
              </a:solidFill>
              <a:effectLst/>
              <a:latin typeface="verdana" panose="020B0604030504040204" pitchFamily="34" charset="0"/>
            </a:rPr>
            <a:t>It is used to specify the domain for which the cookie is valid.</a:t>
          </a:r>
          <a:endParaRPr lang="en-IN" sz="2000" kern="1200" dirty="0"/>
        </a:p>
      </dsp:txBody>
      <dsp:txXfrm rot="-5400000">
        <a:off x="3506324" y="4292938"/>
        <a:ext cx="6182526" cy="941636"/>
      </dsp:txXfrm>
    </dsp:sp>
    <dsp:sp modelId="{C5DB7F79-47E1-4369-AC8B-300BEE8600B1}">
      <dsp:nvSpPr>
        <dsp:cNvPr id="0" name=""/>
        <dsp:cNvSpPr/>
      </dsp:nvSpPr>
      <dsp:spPr>
        <a:xfrm>
          <a:off x="0" y="4111559"/>
          <a:ext cx="3506324" cy="130439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l" defTabSz="1600200">
            <a:lnSpc>
              <a:spcPct val="90000"/>
            </a:lnSpc>
            <a:spcBef>
              <a:spcPct val="0"/>
            </a:spcBef>
            <a:spcAft>
              <a:spcPct val="35000"/>
            </a:spcAft>
            <a:buNone/>
          </a:pPr>
          <a:r>
            <a:rPr lang="en-IN" sz="3600" kern="1200" dirty="0">
              <a:solidFill>
                <a:schemeClr val="bg1"/>
              </a:solidFill>
              <a:effectLst/>
              <a:latin typeface="verdana" panose="020B0604030504040204" pitchFamily="34" charset="0"/>
            </a:rPr>
            <a:t>Domain</a:t>
          </a:r>
          <a:endParaRPr lang="en-IN" sz="5300" kern="1200" dirty="0">
            <a:solidFill>
              <a:schemeClr val="bg1"/>
            </a:solidFill>
          </a:endParaRPr>
        </a:p>
      </dsp:txBody>
      <dsp:txXfrm>
        <a:off x="63675" y="4175234"/>
        <a:ext cx="3378974" cy="1177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7A249-9F14-4C50-8FFA-054C242CE19A}">
      <dsp:nvSpPr>
        <dsp:cNvPr id="0" name=""/>
        <dsp:cNvSpPr/>
      </dsp:nvSpPr>
      <dsp:spPr>
        <a:xfrm rot="5400000">
          <a:off x="6378915" y="-2873916"/>
          <a:ext cx="848941" cy="681386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800" kern="1200" dirty="0"/>
            <a:t>Specifies the URL of an image.</a:t>
          </a:r>
          <a:endParaRPr lang="en-IN" sz="2800" kern="1200" dirty="0">
            <a:solidFill>
              <a:prstClr val="black">
                <a:hueOff val="0"/>
                <a:satOff val="0"/>
                <a:lumOff val="0"/>
                <a:alphaOff val="0"/>
              </a:prstClr>
            </a:solidFill>
            <a:latin typeface="Calibri" panose="020F0502020204030204"/>
            <a:ea typeface="+mn-ea"/>
            <a:cs typeface="+mn-cs"/>
          </a:endParaRPr>
        </a:p>
      </dsp:txBody>
      <dsp:txXfrm rot="-5400000">
        <a:off x="3396454" y="149987"/>
        <a:ext cx="6772422" cy="766057"/>
      </dsp:txXfrm>
    </dsp:sp>
    <dsp:sp modelId="{BF627B94-49F2-495E-9DED-C9CAC4C402A5}">
      <dsp:nvSpPr>
        <dsp:cNvPr id="0" name=""/>
        <dsp:cNvSpPr/>
      </dsp:nvSpPr>
      <dsp:spPr>
        <a:xfrm>
          <a:off x="436345" y="2427"/>
          <a:ext cx="2960109" cy="1061177"/>
        </a:xfrm>
        <a:prstGeom prst="roundRect">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b="1" kern="1200" dirty="0"/>
            <a:t>Src</a:t>
          </a:r>
          <a:endParaRPr lang="en-IN" sz="2400" kern="1200" dirty="0"/>
        </a:p>
      </dsp:txBody>
      <dsp:txXfrm>
        <a:off x="488147" y="54229"/>
        <a:ext cx="2856505" cy="957573"/>
      </dsp:txXfrm>
    </dsp:sp>
    <dsp:sp modelId="{ADA0FC95-F802-406C-9398-ADB9C92B5D29}">
      <dsp:nvSpPr>
        <dsp:cNvPr id="0" name=""/>
        <dsp:cNvSpPr/>
      </dsp:nvSpPr>
      <dsp:spPr>
        <a:xfrm rot="5400000">
          <a:off x="6378915" y="-1759680"/>
          <a:ext cx="848941" cy="681386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800" kern="1200" dirty="0"/>
            <a:t>Specifies an</a:t>
          </a:r>
          <a:r>
            <a:rPr lang="en-US" sz="2800" kern="1200" baseline="0" dirty="0"/>
            <a:t> alternate text for image.</a:t>
          </a:r>
          <a:endParaRPr lang="en-IN" sz="2800" kern="1200" dirty="0">
            <a:solidFill>
              <a:prstClr val="black">
                <a:hueOff val="0"/>
                <a:satOff val="0"/>
                <a:lumOff val="0"/>
                <a:alphaOff val="0"/>
              </a:prstClr>
            </a:solidFill>
            <a:latin typeface="Calibri" panose="020F0502020204030204"/>
            <a:ea typeface="+mn-ea"/>
            <a:cs typeface="+mn-cs"/>
          </a:endParaRPr>
        </a:p>
      </dsp:txBody>
      <dsp:txXfrm rot="-5400000">
        <a:off x="3396454" y="1264223"/>
        <a:ext cx="6772422" cy="766057"/>
      </dsp:txXfrm>
    </dsp:sp>
    <dsp:sp modelId="{285A3B77-9BEE-4D02-9094-D769DF1BCED4}">
      <dsp:nvSpPr>
        <dsp:cNvPr id="0" name=""/>
        <dsp:cNvSpPr/>
      </dsp:nvSpPr>
      <dsp:spPr>
        <a:xfrm>
          <a:off x="436345" y="1116663"/>
          <a:ext cx="2960109" cy="1061177"/>
        </a:xfrm>
        <a:prstGeom prst="roundRect">
          <a:avLst/>
        </a:prstGeom>
        <a:solidFill>
          <a:schemeClr val="accent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b="1" kern="1200" dirty="0"/>
            <a:t>Alt</a:t>
          </a:r>
          <a:endParaRPr lang="en-IN" sz="3300" kern="1200" dirty="0"/>
        </a:p>
      </dsp:txBody>
      <dsp:txXfrm>
        <a:off x="488147" y="1168465"/>
        <a:ext cx="2856505" cy="957573"/>
      </dsp:txXfrm>
    </dsp:sp>
    <dsp:sp modelId="{895C6774-D9CE-457E-8617-8C1C8DBF6E1B}">
      <dsp:nvSpPr>
        <dsp:cNvPr id="0" name=""/>
        <dsp:cNvSpPr/>
      </dsp:nvSpPr>
      <dsp:spPr>
        <a:xfrm rot="5400000">
          <a:off x="6378915" y="-645444"/>
          <a:ext cx="848941" cy="681386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Specifies the alignment of an image according to surrounding</a:t>
          </a:r>
          <a:r>
            <a:rPr lang="en-US" sz="2000" kern="1200" baseline="0" dirty="0"/>
            <a:t> elements. </a:t>
          </a:r>
          <a:r>
            <a:rPr lang="en-IN" sz="2000" kern="1200" baseline="0" dirty="0"/>
            <a:t>Top,Bottom,Middle,Left,Right</a:t>
          </a:r>
          <a:endParaRPr lang="en-IN" sz="2000" kern="1200" dirty="0"/>
        </a:p>
      </dsp:txBody>
      <dsp:txXfrm rot="-5400000">
        <a:off x="3396454" y="2378459"/>
        <a:ext cx="6772422" cy="766057"/>
      </dsp:txXfrm>
    </dsp:sp>
    <dsp:sp modelId="{14C9AD70-5E35-4224-9A42-B8B892D8BA31}">
      <dsp:nvSpPr>
        <dsp:cNvPr id="0" name=""/>
        <dsp:cNvSpPr/>
      </dsp:nvSpPr>
      <dsp:spPr>
        <a:xfrm>
          <a:off x="436345" y="2230898"/>
          <a:ext cx="2960109" cy="1061177"/>
        </a:xfrm>
        <a:prstGeom prst="roundRect">
          <a:avLst/>
        </a:prstGeom>
        <a:solidFill>
          <a:schemeClr val="accent4"/>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b="1" kern="1200" dirty="0"/>
            <a:t>Align</a:t>
          </a:r>
          <a:endParaRPr lang="en-IN" sz="4000" kern="1200" dirty="0"/>
        </a:p>
      </dsp:txBody>
      <dsp:txXfrm>
        <a:off x="488147" y="2282700"/>
        <a:ext cx="2856505" cy="957573"/>
      </dsp:txXfrm>
    </dsp:sp>
    <dsp:sp modelId="{6FD7484E-A688-4C5D-836D-471B3B382038}">
      <dsp:nvSpPr>
        <dsp:cNvPr id="0" name=""/>
        <dsp:cNvSpPr/>
      </dsp:nvSpPr>
      <dsp:spPr>
        <a:xfrm rot="5400000">
          <a:off x="6378915" y="468790"/>
          <a:ext cx="848941" cy="681386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Specifies</a:t>
          </a:r>
          <a:r>
            <a:rPr lang="en-US" sz="2800" kern="1200" baseline="0" dirty="0"/>
            <a:t> the width of an image.</a:t>
          </a:r>
          <a:endParaRPr lang="en-IN" sz="2800" kern="1200" dirty="0"/>
        </a:p>
      </dsp:txBody>
      <dsp:txXfrm rot="-5400000">
        <a:off x="3396454" y="3492693"/>
        <a:ext cx="6772422" cy="766057"/>
      </dsp:txXfrm>
    </dsp:sp>
    <dsp:sp modelId="{2AEAA97D-8EB5-4932-BDEC-E37A8A174430}">
      <dsp:nvSpPr>
        <dsp:cNvPr id="0" name=""/>
        <dsp:cNvSpPr/>
      </dsp:nvSpPr>
      <dsp:spPr>
        <a:xfrm>
          <a:off x="436345" y="3345134"/>
          <a:ext cx="2960109" cy="1061177"/>
        </a:xfrm>
        <a:prstGeom prst="roundRect">
          <a:avLst/>
        </a:prstGeom>
        <a:solidFill>
          <a:schemeClr val="accent5"/>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b="1" kern="1200" dirty="0"/>
            <a:t>Width</a:t>
          </a:r>
          <a:endParaRPr lang="en-IN" sz="3200" kern="1200" dirty="0"/>
        </a:p>
      </dsp:txBody>
      <dsp:txXfrm>
        <a:off x="488147" y="3396936"/>
        <a:ext cx="2856505" cy="957573"/>
      </dsp:txXfrm>
    </dsp:sp>
    <dsp:sp modelId="{41D123AA-DC3F-4116-B3CA-744441047A09}">
      <dsp:nvSpPr>
        <dsp:cNvPr id="0" name=""/>
        <dsp:cNvSpPr/>
      </dsp:nvSpPr>
      <dsp:spPr>
        <a:xfrm rot="5400000">
          <a:off x="6378915" y="1583026"/>
          <a:ext cx="848941" cy="681386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Specifies</a:t>
          </a:r>
          <a:r>
            <a:rPr lang="en-US" sz="2800" kern="1200" baseline="0" dirty="0"/>
            <a:t> </a:t>
          </a:r>
          <a:r>
            <a:rPr lang="en-US" sz="2800" kern="1200" dirty="0"/>
            <a:t>the height of an image.</a:t>
          </a:r>
          <a:endParaRPr lang="en-IN" sz="2800" kern="1200" dirty="0"/>
        </a:p>
      </dsp:txBody>
      <dsp:txXfrm rot="-5400000">
        <a:off x="3396454" y="4606929"/>
        <a:ext cx="6772422" cy="766057"/>
      </dsp:txXfrm>
    </dsp:sp>
    <dsp:sp modelId="{A7486966-C3E9-4ACB-BB76-9A001E8F5102}">
      <dsp:nvSpPr>
        <dsp:cNvPr id="0" name=""/>
        <dsp:cNvSpPr/>
      </dsp:nvSpPr>
      <dsp:spPr>
        <a:xfrm>
          <a:off x="436345" y="4459370"/>
          <a:ext cx="2960109" cy="1061177"/>
        </a:xfrm>
        <a:prstGeom prst="roundRect">
          <a:avLst/>
        </a:prstGeom>
        <a:solidFill>
          <a:schemeClr val="accent6"/>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b="1" kern="1200" dirty="0"/>
            <a:t>Height</a:t>
          </a:r>
          <a:endParaRPr lang="en-IN" sz="3200" kern="1200" dirty="0"/>
        </a:p>
      </dsp:txBody>
      <dsp:txXfrm>
        <a:off x="488147" y="4511172"/>
        <a:ext cx="2856505" cy="957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7A249-9F14-4C50-8FFA-054C242CE19A}">
      <dsp:nvSpPr>
        <dsp:cNvPr id="0" name=""/>
        <dsp:cNvSpPr/>
      </dsp:nvSpPr>
      <dsp:spPr>
        <a:xfrm rot="5400000">
          <a:off x="6975178" y="-3076022"/>
          <a:ext cx="529105" cy="6813864"/>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800" kern="1200" dirty="0">
              <a:latin typeface="Calibri" panose="020F0502020204030204"/>
              <a:ea typeface="+mn-ea"/>
              <a:cs typeface="+mn-cs"/>
            </a:rPr>
            <a:t>Left, Center ,Right,</a:t>
          </a:r>
          <a:endParaRPr lang="en-IN" sz="2800" kern="1200" dirty="0">
            <a:latin typeface="Calibri" panose="020F0502020204030204"/>
            <a:ea typeface="+mn-ea"/>
            <a:cs typeface="+mn-cs"/>
          </a:endParaRPr>
        </a:p>
      </dsp:txBody>
      <dsp:txXfrm rot="-5400000">
        <a:off x="3832799" y="92186"/>
        <a:ext cx="6788035" cy="477447"/>
      </dsp:txXfrm>
    </dsp:sp>
    <dsp:sp modelId="{BF627B94-49F2-495E-9DED-C9CAC4C402A5}">
      <dsp:nvSpPr>
        <dsp:cNvPr id="0" name=""/>
        <dsp:cNvSpPr/>
      </dsp:nvSpPr>
      <dsp:spPr>
        <a:xfrm>
          <a:off x="0" y="219"/>
          <a:ext cx="3832799" cy="661381"/>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Align</a:t>
          </a:r>
          <a:endParaRPr lang="en-IN" sz="2400" kern="1200" dirty="0"/>
        </a:p>
      </dsp:txBody>
      <dsp:txXfrm>
        <a:off x="32286" y="32505"/>
        <a:ext cx="3768227" cy="596809"/>
      </dsp:txXfrm>
    </dsp:sp>
    <dsp:sp modelId="{ADA0FC95-F802-406C-9398-ADB9C92B5D29}">
      <dsp:nvSpPr>
        <dsp:cNvPr id="0" name=""/>
        <dsp:cNvSpPr/>
      </dsp:nvSpPr>
      <dsp:spPr>
        <a:xfrm rot="5400000">
          <a:off x="6975178" y="-2381571"/>
          <a:ext cx="529105" cy="6813864"/>
        </a:xfrm>
        <a:prstGeom prst="round2SameRect">
          <a:avLst/>
        </a:prstGeom>
        <a:solidFill>
          <a:schemeClr val="accent2">
            <a:tint val="40000"/>
            <a:alpha val="90000"/>
            <a:hueOff val="-888892"/>
            <a:satOff val="5205"/>
            <a:lumOff val="-85"/>
            <a:alphaOff val="0"/>
          </a:schemeClr>
        </a:solidFill>
        <a:ln w="19050" cap="rnd" cmpd="sng" algn="ctr">
          <a:solidFill>
            <a:schemeClr val="accent2">
              <a:tint val="40000"/>
              <a:alpha val="90000"/>
              <a:hueOff val="-888892"/>
              <a:satOff val="5205"/>
              <a:lumOff val="-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800" kern="1200" dirty="0">
              <a:latin typeface="Calibri" panose="020F0502020204030204"/>
              <a:ea typeface="+mn-ea"/>
              <a:cs typeface="+mn-cs"/>
            </a:rPr>
            <a:t>Colorname,Rgb(x,x,x) ,#xxxxxx</a:t>
          </a:r>
          <a:endParaRPr lang="en-IN" sz="2800" kern="1200" dirty="0">
            <a:latin typeface="Calibri" panose="020F0502020204030204"/>
            <a:ea typeface="+mn-ea"/>
            <a:cs typeface="+mn-cs"/>
          </a:endParaRPr>
        </a:p>
      </dsp:txBody>
      <dsp:txXfrm rot="-5400000">
        <a:off x="3832799" y="786637"/>
        <a:ext cx="6788035" cy="477447"/>
      </dsp:txXfrm>
    </dsp:sp>
    <dsp:sp modelId="{285A3B77-9BEE-4D02-9094-D769DF1BCED4}">
      <dsp:nvSpPr>
        <dsp:cNvPr id="0" name=""/>
        <dsp:cNvSpPr/>
      </dsp:nvSpPr>
      <dsp:spPr>
        <a:xfrm>
          <a:off x="0" y="694669"/>
          <a:ext cx="3832799" cy="661381"/>
        </a:xfrm>
        <a:prstGeom prst="roundRect">
          <a:avLst/>
        </a:prstGeom>
        <a:solidFill>
          <a:schemeClr val="accent2">
            <a:hueOff val="-772584"/>
            <a:satOff val="5996"/>
            <a:lumOff val="-285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Bgcolor</a:t>
          </a:r>
          <a:endParaRPr lang="en-IN" sz="3300" kern="1200" dirty="0"/>
        </a:p>
      </dsp:txBody>
      <dsp:txXfrm>
        <a:off x="32286" y="726955"/>
        <a:ext cx="3768227" cy="596809"/>
      </dsp:txXfrm>
    </dsp:sp>
    <dsp:sp modelId="{895C6774-D9CE-457E-8617-8C1C8DBF6E1B}">
      <dsp:nvSpPr>
        <dsp:cNvPr id="0" name=""/>
        <dsp:cNvSpPr/>
      </dsp:nvSpPr>
      <dsp:spPr>
        <a:xfrm rot="5400000">
          <a:off x="6975178" y="-1687121"/>
          <a:ext cx="529105" cy="6813864"/>
        </a:xfrm>
        <a:prstGeom prst="round2SameRect">
          <a:avLst/>
        </a:prstGeom>
        <a:solidFill>
          <a:schemeClr val="accent2">
            <a:tint val="40000"/>
            <a:alpha val="90000"/>
            <a:hueOff val="-1777785"/>
            <a:satOff val="10410"/>
            <a:lumOff val="-170"/>
            <a:alphaOff val="0"/>
          </a:schemeClr>
        </a:solidFill>
        <a:ln w="19050" cap="rnd" cmpd="sng" algn="ctr">
          <a:solidFill>
            <a:schemeClr val="accent2">
              <a:tint val="40000"/>
              <a:alpha val="90000"/>
              <a:hueOff val="-1777785"/>
              <a:satOff val="10410"/>
              <a:lumOff val="-1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latin typeface="Calibri" panose="020F0502020204030204"/>
              <a:ea typeface="+mn-ea"/>
              <a:cs typeface="+mn-cs"/>
            </a:rPr>
            <a:t>Specifies</a:t>
          </a:r>
          <a:r>
            <a:rPr lang="en-US" sz="2800" kern="1200" dirty="0"/>
            <a:t> a background image</a:t>
          </a:r>
          <a:endParaRPr lang="en-IN" sz="2800" kern="1200" dirty="0"/>
        </a:p>
      </dsp:txBody>
      <dsp:txXfrm rot="-5400000">
        <a:off x="3832799" y="1481087"/>
        <a:ext cx="6788035" cy="477447"/>
      </dsp:txXfrm>
    </dsp:sp>
    <dsp:sp modelId="{14C9AD70-5E35-4224-9A42-B8B892D8BA31}">
      <dsp:nvSpPr>
        <dsp:cNvPr id="0" name=""/>
        <dsp:cNvSpPr/>
      </dsp:nvSpPr>
      <dsp:spPr>
        <a:xfrm>
          <a:off x="0" y="1389120"/>
          <a:ext cx="3832799" cy="661381"/>
        </a:xfrm>
        <a:prstGeom prst="roundRect">
          <a:avLst/>
        </a:prstGeom>
        <a:solidFill>
          <a:schemeClr val="accent2">
            <a:hueOff val="-1545168"/>
            <a:satOff val="11993"/>
            <a:lumOff val="-571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Background</a:t>
          </a:r>
          <a:endParaRPr lang="en-IN" sz="4000" kern="1200" dirty="0"/>
        </a:p>
      </dsp:txBody>
      <dsp:txXfrm>
        <a:off x="32286" y="1421406"/>
        <a:ext cx="3768227" cy="596809"/>
      </dsp:txXfrm>
    </dsp:sp>
    <dsp:sp modelId="{6FD7484E-A688-4C5D-836D-471B3B382038}">
      <dsp:nvSpPr>
        <dsp:cNvPr id="0" name=""/>
        <dsp:cNvSpPr/>
      </dsp:nvSpPr>
      <dsp:spPr>
        <a:xfrm rot="5400000">
          <a:off x="6975178" y="-992670"/>
          <a:ext cx="529105" cy="6813864"/>
        </a:xfrm>
        <a:prstGeom prst="round2SameRect">
          <a:avLst/>
        </a:prstGeom>
        <a:solidFill>
          <a:schemeClr val="accent2">
            <a:tint val="40000"/>
            <a:alpha val="90000"/>
            <a:hueOff val="-2666677"/>
            <a:satOff val="15615"/>
            <a:lumOff val="-255"/>
            <a:alphaOff val="0"/>
          </a:schemeClr>
        </a:solidFill>
        <a:ln w="19050" cap="rnd" cmpd="sng" algn="ctr">
          <a:solidFill>
            <a:schemeClr val="accent2">
              <a:tint val="40000"/>
              <a:alpha val="90000"/>
              <a:hueOff val="-2666677"/>
              <a:satOff val="15615"/>
              <a:lumOff val="-2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endParaRPr lang="en-IN" sz="2000" kern="1200" dirty="0"/>
        </a:p>
      </dsp:txBody>
      <dsp:txXfrm rot="-5400000">
        <a:off x="3832799" y="2175538"/>
        <a:ext cx="6788035" cy="477447"/>
      </dsp:txXfrm>
    </dsp:sp>
    <dsp:sp modelId="{2AEAA97D-8EB5-4932-BDEC-E37A8A174430}">
      <dsp:nvSpPr>
        <dsp:cNvPr id="0" name=""/>
        <dsp:cNvSpPr/>
      </dsp:nvSpPr>
      <dsp:spPr>
        <a:xfrm>
          <a:off x="0" y="2083571"/>
          <a:ext cx="3832799" cy="661381"/>
        </a:xfrm>
        <a:prstGeom prst="roundRect">
          <a:avLst/>
        </a:prstGeom>
        <a:solidFill>
          <a:schemeClr val="accent2">
            <a:hueOff val="-2317752"/>
            <a:satOff val="17989"/>
            <a:lumOff val="-85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Border</a:t>
          </a:r>
          <a:endParaRPr lang="en-IN" sz="3200" kern="1200" dirty="0"/>
        </a:p>
      </dsp:txBody>
      <dsp:txXfrm>
        <a:off x="32286" y="2115857"/>
        <a:ext cx="3768227" cy="596809"/>
      </dsp:txXfrm>
    </dsp:sp>
    <dsp:sp modelId="{41D123AA-DC3F-4116-B3CA-744441047A09}">
      <dsp:nvSpPr>
        <dsp:cNvPr id="0" name=""/>
        <dsp:cNvSpPr/>
      </dsp:nvSpPr>
      <dsp:spPr>
        <a:xfrm rot="5400000">
          <a:off x="6975178" y="-298219"/>
          <a:ext cx="529105" cy="6813864"/>
        </a:xfrm>
        <a:prstGeom prst="round2SameRect">
          <a:avLst/>
        </a:prstGeom>
        <a:solidFill>
          <a:schemeClr val="accent2">
            <a:tint val="40000"/>
            <a:alpha val="90000"/>
            <a:hueOff val="-3555569"/>
            <a:satOff val="20820"/>
            <a:lumOff val="-339"/>
            <a:alphaOff val="0"/>
          </a:schemeClr>
        </a:solidFill>
        <a:ln w="19050" cap="rnd" cmpd="sng" algn="ctr">
          <a:solidFill>
            <a:schemeClr val="accent2">
              <a:tint val="40000"/>
              <a:alpha val="90000"/>
              <a:hueOff val="-3555569"/>
              <a:satOff val="20820"/>
              <a:lumOff val="-3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Specifies the spaces between the cell wall and the cell content</a:t>
          </a:r>
          <a:endParaRPr lang="en-IN" sz="2400" kern="1200" dirty="0"/>
        </a:p>
      </dsp:txBody>
      <dsp:txXfrm rot="-5400000">
        <a:off x="3832799" y="2869989"/>
        <a:ext cx="6788035" cy="477447"/>
      </dsp:txXfrm>
    </dsp:sp>
    <dsp:sp modelId="{A7486966-C3E9-4ACB-BB76-9A001E8F5102}">
      <dsp:nvSpPr>
        <dsp:cNvPr id="0" name=""/>
        <dsp:cNvSpPr/>
      </dsp:nvSpPr>
      <dsp:spPr>
        <a:xfrm>
          <a:off x="0" y="2778022"/>
          <a:ext cx="3832799" cy="661381"/>
        </a:xfrm>
        <a:prstGeom prst="roundRect">
          <a:avLst/>
        </a:prstGeom>
        <a:solidFill>
          <a:schemeClr val="accent2">
            <a:hueOff val="-3090337"/>
            <a:satOff val="23986"/>
            <a:lumOff val="-114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Cellpadding</a:t>
          </a:r>
          <a:endParaRPr lang="en-IN" sz="3200" kern="1200" dirty="0"/>
        </a:p>
      </dsp:txBody>
      <dsp:txXfrm>
        <a:off x="32286" y="2810308"/>
        <a:ext cx="3768227" cy="596809"/>
      </dsp:txXfrm>
    </dsp:sp>
    <dsp:sp modelId="{7F223E97-924F-48E3-9808-45848BA3BC54}">
      <dsp:nvSpPr>
        <dsp:cNvPr id="0" name=""/>
        <dsp:cNvSpPr/>
      </dsp:nvSpPr>
      <dsp:spPr>
        <a:xfrm rot="5400000">
          <a:off x="6975178" y="396231"/>
          <a:ext cx="529105" cy="6813864"/>
        </a:xfrm>
        <a:prstGeom prst="round2SameRect">
          <a:avLst/>
        </a:prstGeom>
        <a:solidFill>
          <a:schemeClr val="accent2">
            <a:tint val="40000"/>
            <a:alpha val="90000"/>
            <a:hueOff val="-4444462"/>
            <a:satOff val="26025"/>
            <a:lumOff val="-424"/>
            <a:alphaOff val="0"/>
          </a:schemeClr>
        </a:solidFill>
        <a:ln w="19050" cap="rnd" cmpd="sng" algn="ctr">
          <a:solidFill>
            <a:schemeClr val="accent2">
              <a:tint val="40000"/>
              <a:alpha val="90000"/>
              <a:hueOff val="-4444462"/>
              <a:satOff val="26025"/>
              <a:lumOff val="-4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Specifies the spaces between cells</a:t>
          </a:r>
          <a:endParaRPr lang="en-IN" sz="2800" kern="1200" dirty="0"/>
        </a:p>
      </dsp:txBody>
      <dsp:txXfrm rot="-5400000">
        <a:off x="3832799" y="3564440"/>
        <a:ext cx="6788035" cy="477447"/>
      </dsp:txXfrm>
    </dsp:sp>
    <dsp:sp modelId="{E889D92D-BC1F-4950-80BF-8A99B9E2CFCC}">
      <dsp:nvSpPr>
        <dsp:cNvPr id="0" name=""/>
        <dsp:cNvSpPr/>
      </dsp:nvSpPr>
      <dsp:spPr>
        <a:xfrm>
          <a:off x="0" y="3472472"/>
          <a:ext cx="3832799" cy="661381"/>
        </a:xfrm>
        <a:prstGeom prst="roundRect">
          <a:avLst/>
        </a:prstGeom>
        <a:solidFill>
          <a:schemeClr val="accent2">
            <a:hueOff val="-3862921"/>
            <a:satOff val="29982"/>
            <a:lumOff val="-1428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Cellspacing</a:t>
          </a:r>
          <a:endParaRPr lang="en-IN" sz="3200" kern="1200" dirty="0"/>
        </a:p>
      </dsp:txBody>
      <dsp:txXfrm>
        <a:off x="32286" y="3504758"/>
        <a:ext cx="3768227" cy="596809"/>
      </dsp:txXfrm>
    </dsp:sp>
    <dsp:sp modelId="{A240E054-96A1-48A9-AB19-3C2E5381F45B}">
      <dsp:nvSpPr>
        <dsp:cNvPr id="0" name=""/>
        <dsp:cNvSpPr/>
      </dsp:nvSpPr>
      <dsp:spPr>
        <a:xfrm rot="5400000">
          <a:off x="6975178" y="1090681"/>
          <a:ext cx="529105" cy="6813864"/>
        </a:xfrm>
        <a:prstGeom prst="round2SameRect">
          <a:avLst/>
        </a:prstGeom>
        <a:solidFill>
          <a:schemeClr val="accent2">
            <a:tint val="40000"/>
            <a:alpha val="90000"/>
            <a:hueOff val="-5333354"/>
            <a:satOff val="31230"/>
            <a:lumOff val="-509"/>
            <a:alphaOff val="0"/>
          </a:schemeClr>
        </a:solidFill>
        <a:ln w="19050" cap="rnd" cmpd="sng" algn="ctr">
          <a:solidFill>
            <a:schemeClr val="accent2">
              <a:tint val="40000"/>
              <a:alpha val="90000"/>
              <a:hueOff val="-5333354"/>
              <a:satOff val="31230"/>
              <a:lumOff val="-5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Specifies</a:t>
          </a:r>
          <a:r>
            <a:rPr lang="en-US" sz="2800" kern="1200" baseline="0" dirty="0"/>
            <a:t> the width of a table.</a:t>
          </a:r>
          <a:endParaRPr lang="en-IN" sz="2800" kern="1200" dirty="0"/>
        </a:p>
      </dsp:txBody>
      <dsp:txXfrm rot="-5400000">
        <a:off x="3832799" y="4258890"/>
        <a:ext cx="6788035" cy="477447"/>
      </dsp:txXfrm>
    </dsp:sp>
    <dsp:sp modelId="{51DEA1B3-1A7F-4DB5-B91C-9DB38E529CAF}">
      <dsp:nvSpPr>
        <dsp:cNvPr id="0" name=""/>
        <dsp:cNvSpPr/>
      </dsp:nvSpPr>
      <dsp:spPr>
        <a:xfrm>
          <a:off x="0" y="4166923"/>
          <a:ext cx="3832799" cy="661381"/>
        </a:xfrm>
        <a:prstGeom prst="roundRect">
          <a:avLst/>
        </a:prstGeom>
        <a:solidFill>
          <a:schemeClr val="accent2">
            <a:hueOff val="-4635505"/>
            <a:satOff val="35979"/>
            <a:lumOff val="-171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Width</a:t>
          </a:r>
          <a:endParaRPr lang="en-IN" sz="2000" kern="1200" dirty="0"/>
        </a:p>
      </dsp:txBody>
      <dsp:txXfrm>
        <a:off x="32286" y="4199209"/>
        <a:ext cx="3768227" cy="596809"/>
      </dsp:txXfrm>
    </dsp:sp>
    <dsp:sp modelId="{A439EE2D-FA84-44F2-AE1D-46E000CCA717}">
      <dsp:nvSpPr>
        <dsp:cNvPr id="0" name=""/>
        <dsp:cNvSpPr/>
      </dsp:nvSpPr>
      <dsp:spPr>
        <a:xfrm rot="5400000">
          <a:off x="6975178" y="1785132"/>
          <a:ext cx="529105" cy="6813864"/>
        </a:xfrm>
        <a:prstGeom prst="round2SameRect">
          <a:avLst/>
        </a:prstGeom>
        <a:solidFill>
          <a:schemeClr val="accent2">
            <a:tint val="40000"/>
            <a:alpha val="90000"/>
            <a:hueOff val="-6222246"/>
            <a:satOff val="36435"/>
            <a:lumOff val="-594"/>
            <a:alphaOff val="0"/>
          </a:schemeClr>
        </a:solidFill>
        <a:ln w="19050" cap="rnd" cmpd="sng" algn="ctr">
          <a:solidFill>
            <a:schemeClr val="accent2">
              <a:tint val="40000"/>
              <a:alpha val="90000"/>
              <a:hueOff val="-6222246"/>
              <a:satOff val="36435"/>
              <a:lumOff val="-5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Specifies</a:t>
          </a:r>
          <a:r>
            <a:rPr lang="en-US" sz="2800" kern="1200" baseline="0" dirty="0"/>
            <a:t> the height of a table.</a:t>
          </a:r>
          <a:endParaRPr lang="en-IN" sz="2800" kern="1200" dirty="0"/>
        </a:p>
      </dsp:txBody>
      <dsp:txXfrm rot="-5400000">
        <a:off x="3832799" y="4953341"/>
        <a:ext cx="6788035" cy="477447"/>
      </dsp:txXfrm>
    </dsp:sp>
    <dsp:sp modelId="{F0D0AD91-D002-4A08-B142-7543B35CBE8E}">
      <dsp:nvSpPr>
        <dsp:cNvPr id="0" name=""/>
        <dsp:cNvSpPr/>
      </dsp:nvSpPr>
      <dsp:spPr>
        <a:xfrm>
          <a:off x="0" y="4861374"/>
          <a:ext cx="3832799" cy="661381"/>
        </a:xfrm>
        <a:prstGeom prst="roundRect">
          <a:avLst/>
        </a:prstGeom>
        <a:solidFill>
          <a:schemeClr val="accent2">
            <a:hueOff val="-5408089"/>
            <a:satOff val="41975"/>
            <a:lumOff val="-2000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Height</a:t>
          </a:r>
          <a:endParaRPr lang="en-IN" sz="3200" kern="1200" dirty="0"/>
        </a:p>
      </dsp:txBody>
      <dsp:txXfrm>
        <a:off x="32286" y="4893660"/>
        <a:ext cx="3768227" cy="5968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AEC78-44A6-4029-8428-7F1B2CD14893}">
      <dsp:nvSpPr>
        <dsp:cNvPr id="0" name=""/>
        <dsp:cNvSpPr/>
      </dsp:nvSpPr>
      <dsp:spPr>
        <a:xfrm rot="5400000">
          <a:off x="6450645" y="-2671385"/>
          <a:ext cx="930060" cy="650887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This is the name of the form.</a:t>
          </a:r>
          <a:endParaRPr lang="en-IN" sz="2700" kern="1200" dirty="0"/>
        </a:p>
      </dsp:txBody>
      <dsp:txXfrm rot="-5400000">
        <a:off x="3661240" y="163422"/>
        <a:ext cx="6463469" cy="839256"/>
      </dsp:txXfrm>
    </dsp:sp>
    <dsp:sp modelId="{7301BA62-0284-4094-9F03-051A41A7591A}">
      <dsp:nvSpPr>
        <dsp:cNvPr id="0" name=""/>
        <dsp:cNvSpPr/>
      </dsp:nvSpPr>
      <dsp:spPr>
        <a:xfrm>
          <a:off x="0" y="1761"/>
          <a:ext cx="3661239" cy="116257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name</a:t>
          </a:r>
          <a:endParaRPr lang="en-IN" sz="6100" kern="1200" dirty="0"/>
        </a:p>
      </dsp:txBody>
      <dsp:txXfrm>
        <a:off x="56752" y="58513"/>
        <a:ext cx="3547735" cy="1049072"/>
      </dsp:txXfrm>
    </dsp:sp>
    <dsp:sp modelId="{18B4F819-4C0D-4662-8546-551C473A208C}">
      <dsp:nvSpPr>
        <dsp:cNvPr id="0" name=""/>
        <dsp:cNvSpPr/>
      </dsp:nvSpPr>
      <dsp:spPr>
        <a:xfrm rot="5400000">
          <a:off x="6450645" y="-1450681"/>
          <a:ext cx="930060" cy="650887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specify any script URL which will receive uploaded data.</a:t>
          </a:r>
          <a:endParaRPr lang="en-IN" sz="2700" kern="1200" dirty="0"/>
        </a:p>
      </dsp:txBody>
      <dsp:txXfrm rot="-5400000">
        <a:off x="3661240" y="1384126"/>
        <a:ext cx="6463469" cy="839256"/>
      </dsp:txXfrm>
    </dsp:sp>
    <dsp:sp modelId="{C8158490-303D-46E8-B440-98A99F3862E1}">
      <dsp:nvSpPr>
        <dsp:cNvPr id="0" name=""/>
        <dsp:cNvSpPr/>
      </dsp:nvSpPr>
      <dsp:spPr>
        <a:xfrm>
          <a:off x="0" y="1222466"/>
          <a:ext cx="3661239" cy="116257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action</a:t>
          </a:r>
          <a:endParaRPr lang="en-IN" sz="6100" kern="1200" dirty="0"/>
        </a:p>
      </dsp:txBody>
      <dsp:txXfrm>
        <a:off x="56752" y="1279218"/>
        <a:ext cx="3547735" cy="1049072"/>
      </dsp:txXfrm>
    </dsp:sp>
    <dsp:sp modelId="{EB685BBD-6203-47F7-91E1-F8B0C7E0EC0E}">
      <dsp:nvSpPr>
        <dsp:cNvPr id="0" name=""/>
        <dsp:cNvSpPr/>
      </dsp:nvSpPr>
      <dsp:spPr>
        <a:xfrm rot="5400000">
          <a:off x="6450645" y="-229976"/>
          <a:ext cx="930060" cy="650887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specify method to be used to upload data. GET and POST.</a:t>
          </a:r>
          <a:endParaRPr lang="en-IN" sz="2700" kern="1200" dirty="0"/>
        </a:p>
      </dsp:txBody>
      <dsp:txXfrm rot="-5400000">
        <a:off x="3661240" y="2604831"/>
        <a:ext cx="6463469" cy="839256"/>
      </dsp:txXfrm>
    </dsp:sp>
    <dsp:sp modelId="{F3085E89-6A2D-45FC-8015-3EDDCFCE58AF}">
      <dsp:nvSpPr>
        <dsp:cNvPr id="0" name=""/>
        <dsp:cNvSpPr/>
      </dsp:nvSpPr>
      <dsp:spPr>
        <a:xfrm>
          <a:off x="0" y="2443171"/>
          <a:ext cx="3661239" cy="116257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method</a:t>
          </a:r>
          <a:endParaRPr lang="en-IN" sz="6100" kern="1200" dirty="0"/>
        </a:p>
      </dsp:txBody>
      <dsp:txXfrm>
        <a:off x="56752" y="2499923"/>
        <a:ext cx="3547735" cy="10490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61334-E1ED-49E4-872C-CAB72037F1A1}">
      <dsp:nvSpPr>
        <dsp:cNvPr id="0" name=""/>
        <dsp:cNvSpPr/>
      </dsp:nvSpPr>
      <dsp:spPr>
        <a:xfrm>
          <a:off x="0" y="557388"/>
          <a:ext cx="7005469" cy="90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295F4B-69B9-45B1-9FE1-4ECCCE975027}">
      <dsp:nvSpPr>
        <dsp:cNvPr id="0" name=""/>
        <dsp:cNvSpPr/>
      </dsp:nvSpPr>
      <dsp:spPr>
        <a:xfrm>
          <a:off x="350273" y="26027"/>
          <a:ext cx="4903828" cy="1062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353" tIns="0" rIns="185353" bIns="0" numCol="1" spcCol="1270" anchor="ctr" anchorCtr="0">
          <a:noAutofit/>
        </a:bodyPr>
        <a:lstStyle/>
        <a:p>
          <a:pPr marL="0" lvl="0" indent="0" algn="l" defTabSz="1600200">
            <a:lnSpc>
              <a:spcPct val="90000"/>
            </a:lnSpc>
            <a:spcBef>
              <a:spcPct val="0"/>
            </a:spcBef>
            <a:spcAft>
              <a:spcPct val="35000"/>
            </a:spcAft>
            <a:buNone/>
          </a:pPr>
          <a:r>
            <a:rPr lang="en-US" sz="3600" kern="1200" dirty="0"/>
            <a:t>Color names</a:t>
          </a:r>
          <a:endParaRPr lang="en-IN" sz="3600" kern="1200" dirty="0"/>
        </a:p>
      </dsp:txBody>
      <dsp:txXfrm>
        <a:off x="402151" y="77905"/>
        <a:ext cx="4800072" cy="958964"/>
      </dsp:txXfrm>
    </dsp:sp>
    <dsp:sp modelId="{22B53064-B10E-4AA2-9291-18F5E5FAED92}">
      <dsp:nvSpPr>
        <dsp:cNvPr id="0" name=""/>
        <dsp:cNvSpPr/>
      </dsp:nvSpPr>
      <dsp:spPr>
        <a:xfrm>
          <a:off x="0" y="2190348"/>
          <a:ext cx="7005469" cy="90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A7FBBA-C98B-49E6-99CE-8719FC75AC99}">
      <dsp:nvSpPr>
        <dsp:cNvPr id="0" name=""/>
        <dsp:cNvSpPr/>
      </dsp:nvSpPr>
      <dsp:spPr>
        <a:xfrm>
          <a:off x="350273" y="1658988"/>
          <a:ext cx="4903828" cy="1062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353" tIns="0" rIns="185353" bIns="0" numCol="1" spcCol="1270" anchor="ctr" anchorCtr="0">
          <a:noAutofit/>
        </a:bodyPr>
        <a:lstStyle/>
        <a:p>
          <a:pPr marL="0" lvl="0" indent="0" algn="l" defTabSz="1600200">
            <a:lnSpc>
              <a:spcPct val="90000"/>
            </a:lnSpc>
            <a:spcBef>
              <a:spcPct val="0"/>
            </a:spcBef>
            <a:spcAft>
              <a:spcPct val="35000"/>
            </a:spcAft>
            <a:buNone/>
          </a:pPr>
          <a:r>
            <a:rPr lang="en-US" sz="3600" kern="1200" dirty="0"/>
            <a:t>RGB color values</a:t>
          </a:r>
          <a:endParaRPr lang="en-IN" sz="3600" kern="1200" dirty="0"/>
        </a:p>
      </dsp:txBody>
      <dsp:txXfrm>
        <a:off x="402151" y="1710866"/>
        <a:ext cx="4800072" cy="958964"/>
      </dsp:txXfrm>
    </dsp:sp>
    <dsp:sp modelId="{14F77D55-AA86-44E4-982D-B8075BE15608}">
      <dsp:nvSpPr>
        <dsp:cNvPr id="0" name=""/>
        <dsp:cNvSpPr/>
      </dsp:nvSpPr>
      <dsp:spPr>
        <a:xfrm>
          <a:off x="0" y="3823308"/>
          <a:ext cx="7005469" cy="90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A0FA3B-8462-4B10-86CD-4E0F60E449C7}">
      <dsp:nvSpPr>
        <dsp:cNvPr id="0" name=""/>
        <dsp:cNvSpPr/>
      </dsp:nvSpPr>
      <dsp:spPr>
        <a:xfrm>
          <a:off x="350273" y="3291948"/>
          <a:ext cx="4903828" cy="1062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353" tIns="0" rIns="185353" bIns="0" numCol="1" spcCol="1270" anchor="ctr" anchorCtr="0">
          <a:noAutofit/>
        </a:bodyPr>
        <a:lstStyle/>
        <a:p>
          <a:pPr marL="0" lvl="0" indent="0" algn="l" defTabSz="1600200">
            <a:lnSpc>
              <a:spcPct val="90000"/>
            </a:lnSpc>
            <a:spcBef>
              <a:spcPct val="0"/>
            </a:spcBef>
            <a:spcAft>
              <a:spcPct val="35000"/>
            </a:spcAft>
            <a:buNone/>
          </a:pPr>
          <a:r>
            <a:rPr lang="en-US" sz="3600" kern="1200" dirty="0"/>
            <a:t>Hexadecimal color values</a:t>
          </a:r>
          <a:endParaRPr lang="en-IN" sz="3600" kern="1200" dirty="0"/>
        </a:p>
      </dsp:txBody>
      <dsp:txXfrm>
        <a:off x="402151" y="3343826"/>
        <a:ext cx="4800072" cy="9589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12E89-8AC7-4563-A522-73A36412FE04}">
      <dsp:nvSpPr>
        <dsp:cNvPr id="0" name=""/>
        <dsp:cNvSpPr/>
      </dsp:nvSpPr>
      <dsp:spPr>
        <a:xfrm>
          <a:off x="788669" y="0"/>
          <a:ext cx="8938260" cy="160337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54E12-2FAE-424A-BB7D-5D897289F77F}">
      <dsp:nvSpPr>
        <dsp:cNvPr id="0" name=""/>
        <dsp:cNvSpPr/>
      </dsp:nvSpPr>
      <dsp:spPr>
        <a:xfrm>
          <a:off x="3080" y="481012"/>
          <a:ext cx="1854606" cy="64134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Element type selectors</a:t>
          </a:r>
        </a:p>
      </dsp:txBody>
      <dsp:txXfrm>
        <a:off x="34388" y="512320"/>
        <a:ext cx="1791990" cy="578733"/>
      </dsp:txXfrm>
    </dsp:sp>
    <dsp:sp modelId="{F05E8F97-EB33-426A-B3DA-42952521D114}">
      <dsp:nvSpPr>
        <dsp:cNvPr id="0" name=""/>
        <dsp:cNvSpPr/>
      </dsp:nvSpPr>
      <dsp:spPr>
        <a:xfrm>
          <a:off x="2166788" y="481012"/>
          <a:ext cx="1854606" cy="641349"/>
        </a:xfrm>
        <a:prstGeom prst="roundRect">
          <a:avLst/>
        </a:prstGeom>
        <a:solidFill>
          <a:schemeClr val="accent2">
            <a:hueOff val="-1352022"/>
            <a:satOff val="10494"/>
            <a:lumOff val="-500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Id selector</a:t>
          </a:r>
        </a:p>
      </dsp:txBody>
      <dsp:txXfrm>
        <a:off x="2198096" y="512320"/>
        <a:ext cx="1791990" cy="578733"/>
      </dsp:txXfrm>
    </dsp:sp>
    <dsp:sp modelId="{FA04C479-1EBD-49A3-9CBD-7B564DEF2003}">
      <dsp:nvSpPr>
        <dsp:cNvPr id="0" name=""/>
        <dsp:cNvSpPr/>
      </dsp:nvSpPr>
      <dsp:spPr>
        <a:xfrm>
          <a:off x="4330496" y="481012"/>
          <a:ext cx="1854606" cy="641349"/>
        </a:xfrm>
        <a:prstGeom prst="roundRect">
          <a:avLst/>
        </a:prstGeom>
        <a:solidFill>
          <a:schemeClr val="accent2">
            <a:hueOff val="-2704045"/>
            <a:satOff val="20987"/>
            <a:lumOff val="-1000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Class selector</a:t>
          </a:r>
        </a:p>
      </dsp:txBody>
      <dsp:txXfrm>
        <a:off x="4361804" y="512320"/>
        <a:ext cx="1791990" cy="578733"/>
      </dsp:txXfrm>
    </dsp:sp>
    <dsp:sp modelId="{7764F44A-3114-432E-8324-CF702EF275B4}">
      <dsp:nvSpPr>
        <dsp:cNvPr id="0" name=""/>
        <dsp:cNvSpPr/>
      </dsp:nvSpPr>
      <dsp:spPr>
        <a:xfrm>
          <a:off x="6494204" y="481012"/>
          <a:ext cx="1854606" cy="641349"/>
        </a:xfrm>
        <a:prstGeom prst="roundRect">
          <a:avLst/>
        </a:prstGeom>
        <a:solidFill>
          <a:schemeClr val="accent2">
            <a:hueOff val="-4056067"/>
            <a:satOff val="31481"/>
            <a:lumOff val="-1500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Group selector</a:t>
          </a:r>
        </a:p>
      </dsp:txBody>
      <dsp:txXfrm>
        <a:off x="6525512" y="512320"/>
        <a:ext cx="1791990" cy="578733"/>
      </dsp:txXfrm>
    </dsp:sp>
    <dsp:sp modelId="{315B8CE4-3C49-42DF-A0EB-784C677B8E9C}">
      <dsp:nvSpPr>
        <dsp:cNvPr id="0" name=""/>
        <dsp:cNvSpPr/>
      </dsp:nvSpPr>
      <dsp:spPr>
        <a:xfrm>
          <a:off x="8657912" y="481012"/>
          <a:ext cx="1854606" cy="641349"/>
        </a:xfrm>
        <a:prstGeom prst="roundRect">
          <a:avLst/>
        </a:prstGeom>
        <a:solidFill>
          <a:schemeClr val="accent2">
            <a:hueOff val="-5408089"/>
            <a:satOff val="41975"/>
            <a:lumOff val="-2000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Universal selector</a:t>
          </a:r>
        </a:p>
      </dsp:txBody>
      <dsp:txXfrm>
        <a:off x="8689220" y="512320"/>
        <a:ext cx="1791990" cy="5787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4C5C0-095A-4C93-874E-7485DC5850AA}">
      <dsp:nvSpPr>
        <dsp:cNvPr id="0" name=""/>
        <dsp:cNvSpPr/>
      </dsp:nvSpPr>
      <dsp:spPr>
        <a:xfrm rot="5400000">
          <a:off x="5263326" y="-1360554"/>
          <a:ext cx="446831" cy="4795504"/>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b="0" i="0" kern="1200" dirty="0"/>
            <a:t>&lt;style&gt; element in the head section of a document.</a:t>
          </a:r>
          <a:endParaRPr lang="en-US" sz="1500" kern="1200" dirty="0"/>
        </a:p>
      </dsp:txBody>
      <dsp:txXfrm rot="-5400000">
        <a:off x="3088990" y="835594"/>
        <a:ext cx="4773692" cy="403207"/>
      </dsp:txXfrm>
    </dsp:sp>
    <dsp:sp modelId="{08F6C313-0F75-4916-841E-839840A33CCC}">
      <dsp:nvSpPr>
        <dsp:cNvPr id="0" name=""/>
        <dsp:cNvSpPr/>
      </dsp:nvSpPr>
      <dsp:spPr>
        <a:xfrm>
          <a:off x="711817" y="682473"/>
          <a:ext cx="2377172" cy="70944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Internal styles</a:t>
          </a:r>
          <a:endParaRPr lang="en-US" sz="2500" kern="1200" dirty="0"/>
        </a:p>
      </dsp:txBody>
      <dsp:txXfrm>
        <a:off x="746449" y="717105"/>
        <a:ext cx="2307908" cy="640185"/>
      </dsp:txXfrm>
    </dsp:sp>
    <dsp:sp modelId="{FFFB903C-457F-4802-919F-B247EE684D6B}">
      <dsp:nvSpPr>
        <dsp:cNvPr id="0" name=""/>
        <dsp:cNvSpPr/>
      </dsp:nvSpPr>
      <dsp:spPr>
        <a:xfrm rot="5400000">
          <a:off x="5263326" y="-457033"/>
          <a:ext cx="446831" cy="4795504"/>
        </a:xfrm>
        <a:prstGeom prst="round2SameRect">
          <a:avLst/>
        </a:prstGeom>
        <a:solidFill>
          <a:schemeClr val="accent2">
            <a:tint val="40000"/>
            <a:alpha val="90000"/>
            <a:hueOff val="-3111123"/>
            <a:satOff val="18218"/>
            <a:lumOff val="-297"/>
            <a:alphaOff val="0"/>
          </a:schemeClr>
        </a:solidFill>
        <a:ln w="19050" cap="rnd" cmpd="sng" algn="ctr">
          <a:solidFill>
            <a:schemeClr val="accent2">
              <a:tint val="40000"/>
              <a:alpha val="90000"/>
              <a:hueOff val="-3111123"/>
              <a:satOff val="18218"/>
              <a:lumOff val="-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b="0" i="0" kern="1200" dirty="0"/>
            <a:t>&lt;link&gt; element, pointing to an external CSS file.</a:t>
          </a:r>
          <a:endParaRPr lang="en-US" sz="1500" kern="1200" dirty="0"/>
        </a:p>
      </dsp:txBody>
      <dsp:txXfrm rot="-5400000">
        <a:off x="3088990" y="1739115"/>
        <a:ext cx="4773692" cy="403207"/>
      </dsp:txXfrm>
    </dsp:sp>
    <dsp:sp modelId="{30B0E457-AC48-43E2-B918-0D3E2BC95C5A}">
      <dsp:nvSpPr>
        <dsp:cNvPr id="0" name=""/>
        <dsp:cNvSpPr/>
      </dsp:nvSpPr>
      <dsp:spPr>
        <a:xfrm>
          <a:off x="711817" y="1585993"/>
          <a:ext cx="2377172" cy="709449"/>
        </a:xfrm>
        <a:prstGeom prst="roundRect">
          <a:avLst/>
        </a:prstGeom>
        <a:solidFill>
          <a:schemeClr val="accent2">
            <a:hueOff val="-2704045"/>
            <a:satOff val="20987"/>
            <a:lumOff val="-1000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External styles </a:t>
          </a:r>
          <a:endParaRPr lang="en-US" sz="2500" kern="1200" dirty="0"/>
        </a:p>
      </dsp:txBody>
      <dsp:txXfrm>
        <a:off x="746449" y="1620625"/>
        <a:ext cx="2307908" cy="640185"/>
      </dsp:txXfrm>
    </dsp:sp>
    <dsp:sp modelId="{907ABFFB-1228-4F60-A616-D3588DA26B84}">
      <dsp:nvSpPr>
        <dsp:cNvPr id="0" name=""/>
        <dsp:cNvSpPr/>
      </dsp:nvSpPr>
      <dsp:spPr>
        <a:xfrm rot="5400000">
          <a:off x="5263326" y="446487"/>
          <a:ext cx="446831" cy="4795504"/>
        </a:xfrm>
        <a:prstGeom prst="round2SameRect">
          <a:avLst/>
        </a:prstGeom>
        <a:solidFill>
          <a:schemeClr val="accent2">
            <a:tint val="40000"/>
            <a:alpha val="90000"/>
            <a:hueOff val="-6222246"/>
            <a:satOff val="36435"/>
            <a:lumOff val="-594"/>
            <a:alphaOff val="0"/>
          </a:schemeClr>
        </a:solidFill>
        <a:ln w="19050" cap="rnd" cmpd="sng" algn="ctr">
          <a:solidFill>
            <a:schemeClr val="accent2">
              <a:tint val="40000"/>
              <a:alpha val="90000"/>
              <a:hueOff val="-6222246"/>
              <a:satOff val="36435"/>
              <a:lumOff val="-5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b="0" i="0" kern="1200" dirty="0"/>
            <a:t>style attribute in the HTML start tag.</a:t>
          </a:r>
          <a:endParaRPr lang="en-US" sz="1500" kern="1200" dirty="0"/>
        </a:p>
      </dsp:txBody>
      <dsp:txXfrm rot="-5400000">
        <a:off x="3088990" y="2642635"/>
        <a:ext cx="4773692" cy="403207"/>
      </dsp:txXfrm>
    </dsp:sp>
    <dsp:sp modelId="{18243C7B-BF42-4C47-88B7-A9D7283BEB93}">
      <dsp:nvSpPr>
        <dsp:cNvPr id="0" name=""/>
        <dsp:cNvSpPr/>
      </dsp:nvSpPr>
      <dsp:spPr>
        <a:xfrm>
          <a:off x="711817" y="2489514"/>
          <a:ext cx="2377172" cy="709449"/>
        </a:xfrm>
        <a:prstGeom prst="roundRect">
          <a:avLst/>
        </a:prstGeom>
        <a:solidFill>
          <a:schemeClr val="accent2">
            <a:hueOff val="-5408089"/>
            <a:satOff val="41975"/>
            <a:lumOff val="-2000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Inline Styles</a:t>
          </a:r>
          <a:endParaRPr lang="en-US" sz="2500" kern="1200" dirty="0"/>
        </a:p>
      </dsp:txBody>
      <dsp:txXfrm>
        <a:off x="746449" y="2524146"/>
        <a:ext cx="2307908" cy="6401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18DFF-1FD7-403D-9E72-DBB1E1254D61}">
      <dsp:nvSpPr>
        <dsp:cNvPr id="0" name=""/>
        <dsp:cNvSpPr/>
      </dsp:nvSpPr>
      <dsp:spPr>
        <a:xfrm rot="5400000">
          <a:off x="6896718" y="-3013838"/>
          <a:ext cx="593301" cy="6770229"/>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a:effectLst/>
              <a:latin typeface="verdana" panose="020B0604030504040204" pitchFamily="34" charset="0"/>
            </a:rPr>
            <a:t>It provides the char value present at the specified index.</a:t>
          </a:r>
          <a:endParaRPr lang="en-IN" sz="1600" kern="1200" dirty="0"/>
        </a:p>
      </dsp:txBody>
      <dsp:txXfrm rot="-5400000">
        <a:off x="3808255" y="103588"/>
        <a:ext cx="6741266" cy="535375"/>
      </dsp:txXfrm>
    </dsp:sp>
    <dsp:sp modelId="{1349C49E-0DE3-4D13-BD80-D217198ADC59}">
      <dsp:nvSpPr>
        <dsp:cNvPr id="0" name=""/>
        <dsp:cNvSpPr/>
      </dsp:nvSpPr>
      <dsp:spPr>
        <a:xfrm>
          <a:off x="0" y="462"/>
          <a:ext cx="3808254" cy="741627"/>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IN" sz="3400" u="none" strike="noStrike" kern="1200">
              <a:effectLst/>
              <a:latin typeface="verdan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charAt()</a:t>
          </a:r>
          <a:endParaRPr lang="en-IN" sz="3400" kern="1200" dirty="0"/>
        </a:p>
      </dsp:txBody>
      <dsp:txXfrm>
        <a:off x="36203" y="36665"/>
        <a:ext cx="3735848" cy="669221"/>
      </dsp:txXfrm>
    </dsp:sp>
    <dsp:sp modelId="{B1618CA4-28F1-40CA-8E76-CF7DBB395A81}">
      <dsp:nvSpPr>
        <dsp:cNvPr id="0" name=""/>
        <dsp:cNvSpPr/>
      </dsp:nvSpPr>
      <dsp:spPr>
        <a:xfrm rot="5400000">
          <a:off x="6896718" y="-2235130"/>
          <a:ext cx="593301" cy="6770229"/>
        </a:xfrm>
        <a:prstGeom prst="round2SameRect">
          <a:avLst/>
        </a:prstGeom>
        <a:solidFill>
          <a:schemeClr val="accent2">
            <a:tint val="40000"/>
            <a:alpha val="90000"/>
            <a:hueOff val="-1037041"/>
            <a:satOff val="6073"/>
            <a:lumOff val="-99"/>
            <a:alphaOff val="0"/>
          </a:schemeClr>
        </a:solidFill>
        <a:ln w="19050" cap="rnd" cmpd="sng" algn="ctr">
          <a:solidFill>
            <a:schemeClr val="accent2">
              <a:tint val="40000"/>
              <a:alpha val="90000"/>
              <a:hueOff val="-1037041"/>
              <a:satOff val="6073"/>
              <a:lumOff val="-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a:effectLst/>
              <a:latin typeface="verdana" panose="020B0604030504040204" pitchFamily="34" charset="0"/>
            </a:rPr>
            <a:t>It provides a combination of two or more strings.</a:t>
          </a:r>
          <a:endParaRPr lang="en-IN" sz="1600" kern="1200" dirty="0"/>
        </a:p>
      </dsp:txBody>
      <dsp:txXfrm rot="-5400000">
        <a:off x="3808255" y="882296"/>
        <a:ext cx="6741266" cy="535375"/>
      </dsp:txXfrm>
    </dsp:sp>
    <dsp:sp modelId="{3C126C85-0381-4382-AC56-591668D86D71}">
      <dsp:nvSpPr>
        <dsp:cNvPr id="0" name=""/>
        <dsp:cNvSpPr/>
      </dsp:nvSpPr>
      <dsp:spPr>
        <a:xfrm>
          <a:off x="0" y="779171"/>
          <a:ext cx="3808254" cy="741627"/>
        </a:xfrm>
        <a:prstGeom prst="roundRect">
          <a:avLst/>
        </a:prstGeom>
        <a:solidFill>
          <a:schemeClr val="accent2">
            <a:hueOff val="-901348"/>
            <a:satOff val="6996"/>
            <a:lumOff val="-333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IN" sz="2600" u="none" strike="noStrike" kern="1200">
              <a:effectLst/>
              <a:latin typeface="verdana" panose="020B0604030504040204" pitchFamily="34" charset="0"/>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concat</a:t>
          </a:r>
          <a:r>
            <a:rPr lang="en-IN" sz="2600" u="none" strike="noStrike" kern="1200">
              <a:effectLst/>
              <a:latin typeface="verdana" panose="020B0604030504040204" pitchFamily="34" charset="0"/>
              <a:hlinkClick xmlns:r="http://schemas.openxmlformats.org/officeDocument/2006/relationships" r:id="rId2">
                <a:extLst>
                  <a:ext uri="{A12FA001-AC4F-418D-AE19-62706E023703}">
                    <ahyp:hlinkClr xmlns:ahyp="http://schemas.microsoft.com/office/drawing/2018/hyperlinkcolor" val="tx"/>
                  </a:ext>
                </a:extLst>
              </a:hlinkClick>
            </a:rPr>
            <a:t>()</a:t>
          </a:r>
          <a:endParaRPr lang="en-IN" sz="2600" kern="1200" dirty="0"/>
        </a:p>
      </dsp:txBody>
      <dsp:txXfrm>
        <a:off x="36203" y="815374"/>
        <a:ext cx="3735848" cy="669221"/>
      </dsp:txXfrm>
    </dsp:sp>
    <dsp:sp modelId="{E74F6580-9D2D-4926-8C12-6DB722A83810}">
      <dsp:nvSpPr>
        <dsp:cNvPr id="0" name=""/>
        <dsp:cNvSpPr/>
      </dsp:nvSpPr>
      <dsp:spPr>
        <a:xfrm rot="5400000">
          <a:off x="6896718" y="-1456421"/>
          <a:ext cx="593301" cy="6770229"/>
        </a:xfrm>
        <a:prstGeom prst="round2SameRect">
          <a:avLst/>
        </a:prstGeom>
        <a:solidFill>
          <a:schemeClr val="accent2">
            <a:tint val="40000"/>
            <a:alpha val="90000"/>
            <a:hueOff val="-2074082"/>
            <a:satOff val="12145"/>
            <a:lumOff val="-198"/>
            <a:alphaOff val="0"/>
          </a:schemeClr>
        </a:solidFill>
        <a:ln w="19050" cap="rnd" cmpd="sng" algn="ctr">
          <a:solidFill>
            <a:schemeClr val="accent2">
              <a:tint val="40000"/>
              <a:alpha val="90000"/>
              <a:hueOff val="-2074082"/>
              <a:satOff val="12145"/>
              <a:lumOff val="-1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a:effectLst/>
              <a:latin typeface="verdana" panose="020B0604030504040204" pitchFamily="34" charset="0"/>
            </a:rPr>
            <a:t>It provides the position of a char value present in the given string.</a:t>
          </a:r>
          <a:endParaRPr lang="en-IN" sz="1600" kern="1200" dirty="0"/>
        </a:p>
      </dsp:txBody>
      <dsp:txXfrm rot="-5400000">
        <a:off x="3808255" y="1661005"/>
        <a:ext cx="6741266" cy="535375"/>
      </dsp:txXfrm>
    </dsp:sp>
    <dsp:sp modelId="{AD68C9CC-85CA-4342-A826-EF3B728E2AC7}">
      <dsp:nvSpPr>
        <dsp:cNvPr id="0" name=""/>
        <dsp:cNvSpPr/>
      </dsp:nvSpPr>
      <dsp:spPr>
        <a:xfrm>
          <a:off x="0" y="1557879"/>
          <a:ext cx="3808254" cy="741627"/>
        </a:xfrm>
        <a:prstGeom prst="roundRect">
          <a:avLst/>
        </a:prstGeom>
        <a:solidFill>
          <a:schemeClr val="accent2">
            <a:hueOff val="-1802696"/>
            <a:satOff val="13992"/>
            <a:lumOff val="-666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IN" sz="2600" u="none" strike="noStrike" kern="1200" dirty="0" err="1">
              <a:effectLst/>
              <a:latin typeface="verdana" panose="020B0604030504040204" pitchFamily="34" charset="0"/>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indexOf</a:t>
          </a:r>
          <a:r>
            <a:rPr lang="en-IN" sz="2600" u="none" strike="noStrike" kern="1200" dirty="0">
              <a:effectLst/>
              <a:latin typeface="verdana" panose="020B0604030504040204" pitchFamily="34" charset="0"/>
              <a:hlinkClick xmlns:r="http://schemas.openxmlformats.org/officeDocument/2006/relationships" r:id="rId3">
                <a:extLst>
                  <a:ext uri="{A12FA001-AC4F-418D-AE19-62706E023703}">
                    <ahyp:hlinkClr xmlns:ahyp="http://schemas.microsoft.com/office/drawing/2018/hyperlinkcolor" val="tx"/>
                  </a:ext>
                </a:extLst>
              </a:hlinkClick>
            </a:rPr>
            <a:t>()</a:t>
          </a:r>
          <a:endParaRPr lang="en-IN" sz="2600" kern="1200" dirty="0"/>
        </a:p>
      </dsp:txBody>
      <dsp:txXfrm>
        <a:off x="36203" y="1594082"/>
        <a:ext cx="3735848" cy="669221"/>
      </dsp:txXfrm>
    </dsp:sp>
    <dsp:sp modelId="{B13771E5-E458-485D-9643-175D629DAA08}">
      <dsp:nvSpPr>
        <dsp:cNvPr id="0" name=""/>
        <dsp:cNvSpPr/>
      </dsp:nvSpPr>
      <dsp:spPr>
        <a:xfrm rot="5400000">
          <a:off x="6896718" y="-677713"/>
          <a:ext cx="593301" cy="6770229"/>
        </a:xfrm>
        <a:prstGeom prst="round2SameRect">
          <a:avLst/>
        </a:prstGeom>
        <a:solidFill>
          <a:schemeClr val="accent2">
            <a:tint val="40000"/>
            <a:alpha val="90000"/>
            <a:hueOff val="-3111123"/>
            <a:satOff val="18218"/>
            <a:lumOff val="-297"/>
            <a:alphaOff val="0"/>
          </a:schemeClr>
        </a:solidFill>
        <a:ln w="19050" cap="rnd" cmpd="sng" algn="ctr">
          <a:solidFill>
            <a:schemeClr val="accent2">
              <a:tint val="40000"/>
              <a:alpha val="90000"/>
              <a:hueOff val="-3111123"/>
              <a:satOff val="18218"/>
              <a:lumOff val="-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a:effectLst/>
              <a:latin typeface="verdana" panose="020B0604030504040204" pitchFamily="34" charset="0"/>
            </a:rPr>
            <a:t>It is used to fetch the part of the given string on the basis of the specified index.	</a:t>
          </a:r>
          <a:endParaRPr lang="en-IN" sz="1600" kern="1200" dirty="0"/>
        </a:p>
      </dsp:txBody>
      <dsp:txXfrm rot="-5400000">
        <a:off x="3808255" y="2439713"/>
        <a:ext cx="6741266" cy="535375"/>
      </dsp:txXfrm>
    </dsp:sp>
    <dsp:sp modelId="{5EEDBB7C-F541-4B44-88DE-80DEE49FEACE}">
      <dsp:nvSpPr>
        <dsp:cNvPr id="0" name=""/>
        <dsp:cNvSpPr/>
      </dsp:nvSpPr>
      <dsp:spPr>
        <a:xfrm>
          <a:off x="0" y="2336587"/>
          <a:ext cx="3808254" cy="741627"/>
        </a:xfrm>
        <a:prstGeom prst="roundRect">
          <a:avLst/>
        </a:prstGeom>
        <a:solidFill>
          <a:schemeClr val="accent2">
            <a:hueOff val="-2704045"/>
            <a:satOff val="20987"/>
            <a:lumOff val="-1000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IN" sz="3400" u="none" strike="noStrike" kern="1200">
              <a:effectLst/>
              <a:latin typeface="verdana" panose="020B0604030504040204" pitchFamily="34" charset="0"/>
              <a:hlinkClick xmlns:r="http://schemas.openxmlformats.org/officeDocument/2006/relationships" r:id="rId4">
                <a:extLst>
                  <a:ext uri="{A12FA001-AC4F-418D-AE19-62706E023703}">
                    <ahyp:hlinkClr xmlns:ahyp="http://schemas.microsoft.com/office/drawing/2018/hyperlinkcolor" val="tx"/>
                  </a:ext>
                </a:extLst>
              </a:hlinkClick>
            </a:rPr>
            <a:t>substring()</a:t>
          </a:r>
          <a:endParaRPr lang="en-IN" sz="3400" u="none" kern="1200" dirty="0"/>
        </a:p>
      </dsp:txBody>
      <dsp:txXfrm>
        <a:off x="36203" y="2372790"/>
        <a:ext cx="3735848" cy="669221"/>
      </dsp:txXfrm>
    </dsp:sp>
    <dsp:sp modelId="{A08C31FA-50EA-4D0D-A92D-C1963E76C34D}">
      <dsp:nvSpPr>
        <dsp:cNvPr id="0" name=""/>
        <dsp:cNvSpPr/>
      </dsp:nvSpPr>
      <dsp:spPr>
        <a:xfrm rot="5400000">
          <a:off x="6896718" y="100995"/>
          <a:ext cx="593301" cy="6770229"/>
        </a:xfrm>
        <a:prstGeom prst="round2SameRect">
          <a:avLst/>
        </a:prstGeom>
        <a:solidFill>
          <a:schemeClr val="accent2">
            <a:tint val="40000"/>
            <a:alpha val="90000"/>
            <a:hueOff val="-4148164"/>
            <a:satOff val="24290"/>
            <a:lumOff val="-396"/>
            <a:alphaOff val="0"/>
          </a:schemeClr>
        </a:solidFill>
        <a:ln w="19050" cap="rnd" cmpd="sng" algn="ctr">
          <a:solidFill>
            <a:schemeClr val="accent2">
              <a:tint val="40000"/>
              <a:alpha val="90000"/>
              <a:hueOff val="-4148164"/>
              <a:satOff val="24290"/>
              <a:lumOff val="-3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a:effectLst/>
              <a:latin typeface="verdana" panose="020B0604030504040204" pitchFamily="34" charset="0"/>
            </a:rPr>
            <a:t>It converts the given string into lowercase letter.</a:t>
          </a:r>
          <a:endParaRPr lang="en-IN" sz="1600" kern="1200" dirty="0"/>
        </a:p>
      </dsp:txBody>
      <dsp:txXfrm rot="-5400000">
        <a:off x="3808255" y="3218422"/>
        <a:ext cx="6741266" cy="535375"/>
      </dsp:txXfrm>
    </dsp:sp>
    <dsp:sp modelId="{51EB077C-39C7-4057-B3C6-D08888F1BC48}">
      <dsp:nvSpPr>
        <dsp:cNvPr id="0" name=""/>
        <dsp:cNvSpPr/>
      </dsp:nvSpPr>
      <dsp:spPr>
        <a:xfrm>
          <a:off x="0" y="3115296"/>
          <a:ext cx="3808254" cy="741627"/>
        </a:xfrm>
        <a:prstGeom prst="roundRect">
          <a:avLst/>
        </a:prstGeom>
        <a:solidFill>
          <a:schemeClr val="accent2">
            <a:hueOff val="-3605393"/>
            <a:satOff val="27983"/>
            <a:lumOff val="-1333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IN" sz="3400" u="none" strike="noStrike" kern="1200">
              <a:effectLst/>
              <a:latin typeface="verdana" panose="020B0604030504040204" pitchFamily="34" charset="0"/>
              <a:hlinkClick xmlns:r="http://schemas.openxmlformats.org/officeDocument/2006/relationships" r:id="rId5">
                <a:extLst>
                  <a:ext uri="{A12FA001-AC4F-418D-AE19-62706E023703}">
                    <ahyp:hlinkClr xmlns:ahyp="http://schemas.microsoft.com/office/drawing/2018/hyperlinkcolor" val="tx"/>
                  </a:ext>
                </a:extLst>
              </a:hlinkClick>
            </a:rPr>
            <a:t>toLowerCase()</a:t>
          </a:r>
          <a:endParaRPr lang="en-IN" sz="3400" kern="1200" dirty="0"/>
        </a:p>
      </dsp:txBody>
      <dsp:txXfrm>
        <a:off x="36203" y="3151499"/>
        <a:ext cx="3735848" cy="669221"/>
      </dsp:txXfrm>
    </dsp:sp>
    <dsp:sp modelId="{6F4B385D-4C30-4F87-9380-43480AB46905}">
      <dsp:nvSpPr>
        <dsp:cNvPr id="0" name=""/>
        <dsp:cNvSpPr/>
      </dsp:nvSpPr>
      <dsp:spPr>
        <a:xfrm rot="5400000">
          <a:off x="6896718" y="879703"/>
          <a:ext cx="593301" cy="6770229"/>
        </a:xfrm>
        <a:prstGeom prst="round2SameRect">
          <a:avLst/>
        </a:prstGeom>
        <a:solidFill>
          <a:schemeClr val="accent2">
            <a:tint val="40000"/>
            <a:alpha val="90000"/>
            <a:hueOff val="-5185205"/>
            <a:satOff val="30363"/>
            <a:lumOff val="-495"/>
            <a:alphaOff val="0"/>
          </a:schemeClr>
        </a:solidFill>
        <a:ln w="19050" cap="rnd" cmpd="sng" algn="ctr">
          <a:solidFill>
            <a:schemeClr val="accent2">
              <a:tint val="40000"/>
              <a:alpha val="90000"/>
              <a:hueOff val="-5185205"/>
              <a:satOff val="30363"/>
              <a:lumOff val="-4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IN" sz="1800" kern="1200">
              <a:effectLst/>
              <a:latin typeface="verdana" panose="020B0604030504040204" pitchFamily="34" charset="0"/>
            </a:rPr>
            <a:t>It </a:t>
          </a:r>
          <a:r>
            <a:rPr lang="en-IN" sz="1600" kern="1200">
              <a:effectLst/>
              <a:latin typeface="verdana" panose="020B0604030504040204" pitchFamily="34" charset="0"/>
            </a:rPr>
            <a:t>converts</a:t>
          </a:r>
          <a:r>
            <a:rPr lang="en-IN" sz="1800" kern="1200">
              <a:effectLst/>
              <a:latin typeface="verdana" panose="020B0604030504040204" pitchFamily="34" charset="0"/>
            </a:rPr>
            <a:t> the given string into uppercase letter.</a:t>
          </a:r>
          <a:endParaRPr lang="en-IN" sz="1800" kern="1200" dirty="0"/>
        </a:p>
      </dsp:txBody>
      <dsp:txXfrm rot="-5400000">
        <a:off x="3808255" y="3997130"/>
        <a:ext cx="6741266" cy="535375"/>
      </dsp:txXfrm>
    </dsp:sp>
    <dsp:sp modelId="{2CCF6130-CBB3-4313-AD72-53DE81DF34F7}">
      <dsp:nvSpPr>
        <dsp:cNvPr id="0" name=""/>
        <dsp:cNvSpPr/>
      </dsp:nvSpPr>
      <dsp:spPr>
        <a:xfrm>
          <a:off x="0" y="3894004"/>
          <a:ext cx="3808254" cy="741627"/>
        </a:xfrm>
        <a:prstGeom prst="roundRect">
          <a:avLst/>
        </a:prstGeom>
        <a:solidFill>
          <a:schemeClr val="accent2">
            <a:hueOff val="-4506741"/>
            <a:satOff val="34979"/>
            <a:lumOff val="-1666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IN" sz="3400" u="none" strike="noStrike" kern="1200">
              <a:effectLst/>
              <a:latin typeface="verdana" panose="020B0604030504040204" pitchFamily="34" charset="0"/>
              <a:hlinkClick xmlns:r="http://schemas.openxmlformats.org/officeDocument/2006/relationships" r:id="rId6">
                <a:extLst>
                  <a:ext uri="{A12FA001-AC4F-418D-AE19-62706E023703}">
                    <ahyp:hlinkClr xmlns:ahyp="http://schemas.microsoft.com/office/drawing/2018/hyperlinkcolor" val="tx"/>
                  </a:ext>
                </a:extLst>
              </a:hlinkClick>
            </a:rPr>
            <a:t>toUpperCase()</a:t>
          </a:r>
          <a:endParaRPr lang="en-IN" sz="3400" kern="1200" dirty="0"/>
        </a:p>
      </dsp:txBody>
      <dsp:txXfrm>
        <a:off x="36203" y="3930207"/>
        <a:ext cx="3735848" cy="669221"/>
      </dsp:txXfrm>
    </dsp:sp>
    <dsp:sp modelId="{BDC9206E-C214-4FC9-A365-287FB75EB86B}">
      <dsp:nvSpPr>
        <dsp:cNvPr id="0" name=""/>
        <dsp:cNvSpPr/>
      </dsp:nvSpPr>
      <dsp:spPr>
        <a:xfrm rot="5400000">
          <a:off x="6896718" y="1658411"/>
          <a:ext cx="593301" cy="6770229"/>
        </a:xfrm>
        <a:prstGeom prst="round2SameRect">
          <a:avLst/>
        </a:prstGeom>
        <a:solidFill>
          <a:schemeClr val="accent2">
            <a:tint val="40000"/>
            <a:alpha val="90000"/>
            <a:hueOff val="-6222246"/>
            <a:satOff val="36435"/>
            <a:lumOff val="-594"/>
            <a:alphaOff val="0"/>
          </a:schemeClr>
        </a:solidFill>
        <a:ln w="19050" cap="rnd" cmpd="sng" algn="ctr">
          <a:solidFill>
            <a:schemeClr val="accent2">
              <a:tint val="40000"/>
              <a:alpha val="90000"/>
              <a:hueOff val="-6222246"/>
              <a:satOff val="36435"/>
              <a:lumOff val="-5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IN" sz="1800" kern="1200">
              <a:effectLst/>
              <a:latin typeface="verdana" panose="020B0604030504040204" pitchFamily="34" charset="0"/>
            </a:rPr>
            <a:t>It </a:t>
          </a:r>
          <a:r>
            <a:rPr lang="en-IN" sz="1600" kern="1200">
              <a:effectLst/>
              <a:latin typeface="verdana" panose="020B0604030504040204" pitchFamily="34" charset="0"/>
            </a:rPr>
            <a:t>provides</a:t>
          </a:r>
          <a:r>
            <a:rPr lang="en-IN" sz="1800" kern="1200">
              <a:effectLst/>
              <a:latin typeface="verdana" panose="020B0604030504040204" pitchFamily="34" charset="0"/>
            </a:rPr>
            <a:t> a string representing the particular </a:t>
          </a:r>
          <a:r>
            <a:rPr lang="en-IN" sz="1600" kern="1200">
              <a:effectLst/>
              <a:latin typeface="verdana" panose="020B0604030504040204" pitchFamily="34" charset="0"/>
            </a:rPr>
            <a:t>object</a:t>
          </a:r>
          <a:r>
            <a:rPr lang="en-IN" sz="1800" kern="1200">
              <a:effectLst/>
              <a:latin typeface="verdana" panose="020B0604030504040204" pitchFamily="34" charset="0"/>
            </a:rPr>
            <a:t>.</a:t>
          </a:r>
          <a:r>
            <a:rPr lang="en-IN" sz="1600" kern="1200">
              <a:effectLst/>
              <a:latin typeface="verdana" panose="020B0604030504040204" pitchFamily="34" charset="0"/>
            </a:rPr>
            <a:t>.</a:t>
          </a:r>
          <a:endParaRPr lang="en-IN" sz="1800" kern="1200" dirty="0"/>
        </a:p>
      </dsp:txBody>
      <dsp:txXfrm rot="-5400000">
        <a:off x="3808255" y="4775838"/>
        <a:ext cx="6741266" cy="535375"/>
      </dsp:txXfrm>
    </dsp:sp>
    <dsp:sp modelId="{EF7FD30B-D95F-4416-879C-24B4335C45A3}">
      <dsp:nvSpPr>
        <dsp:cNvPr id="0" name=""/>
        <dsp:cNvSpPr/>
      </dsp:nvSpPr>
      <dsp:spPr>
        <a:xfrm>
          <a:off x="0" y="4672713"/>
          <a:ext cx="3808254" cy="741627"/>
        </a:xfrm>
        <a:prstGeom prst="roundRect">
          <a:avLst/>
        </a:prstGeom>
        <a:solidFill>
          <a:schemeClr val="accent2">
            <a:hueOff val="-5408089"/>
            <a:satOff val="41975"/>
            <a:lumOff val="-2000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IN" sz="3400" u="none" strike="noStrike" kern="1200">
              <a:effectLst/>
              <a:latin typeface="verdana" panose="020B0604030504040204" pitchFamily="34" charset="0"/>
              <a:hlinkClick xmlns:r="http://schemas.openxmlformats.org/officeDocument/2006/relationships" r:id="rId7">
                <a:extLst>
                  <a:ext uri="{A12FA001-AC4F-418D-AE19-62706E023703}">
                    <ahyp:hlinkClr xmlns:ahyp="http://schemas.microsoft.com/office/drawing/2018/hyperlinkcolor" val="tx"/>
                  </a:ext>
                </a:extLst>
              </a:hlinkClick>
            </a:rPr>
            <a:t>toString()</a:t>
          </a:r>
          <a:endParaRPr lang="en-IN" sz="3400" kern="1200" dirty="0"/>
        </a:p>
      </dsp:txBody>
      <dsp:txXfrm>
        <a:off x="36203" y="4708916"/>
        <a:ext cx="3735848" cy="6692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18DFF-1FD7-403D-9E72-DBB1E1254D61}">
      <dsp:nvSpPr>
        <dsp:cNvPr id="0" name=""/>
        <dsp:cNvSpPr/>
      </dsp:nvSpPr>
      <dsp:spPr>
        <a:xfrm rot="5400000">
          <a:off x="6890386" y="-3039499"/>
          <a:ext cx="520443" cy="672998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solidFill>
                <a:srgbClr val="000000"/>
              </a:solidFill>
              <a:effectLst/>
              <a:latin typeface="verdana" panose="020B0604030504040204" pitchFamily="34" charset="0"/>
            </a:rPr>
            <a:t>It returns the integer value between 1 and 31 that represents the day for the specified date.</a:t>
          </a:r>
          <a:endParaRPr lang="en-IN" sz="1600" kern="1200" dirty="0"/>
        </a:p>
      </dsp:txBody>
      <dsp:txXfrm rot="-5400000">
        <a:off x="3785616" y="90677"/>
        <a:ext cx="6704578" cy="469631"/>
      </dsp:txXfrm>
    </dsp:sp>
    <dsp:sp modelId="{1349C49E-0DE3-4D13-BD80-D217198ADC59}">
      <dsp:nvSpPr>
        <dsp:cNvPr id="0" name=""/>
        <dsp:cNvSpPr/>
      </dsp:nvSpPr>
      <dsp:spPr>
        <a:xfrm>
          <a:off x="0" y="215"/>
          <a:ext cx="3785616" cy="65055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u="none" strike="noStrike" kern="1200" dirty="0" err="1">
              <a:solidFill>
                <a:schemeClr val="bg1"/>
              </a:solidFill>
              <a:effectLst/>
              <a:latin typeface="verdan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getDate</a:t>
          </a:r>
          <a:r>
            <a:rPr lang="en-IN" sz="2900" u="none" strike="noStrike" kern="1200" dirty="0">
              <a:solidFill>
                <a:schemeClr val="bg1"/>
              </a:solidFill>
              <a:effectLst/>
              <a:latin typeface="verdan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a:t>
          </a:r>
          <a:endParaRPr lang="en-IN" sz="2900" kern="1200" dirty="0">
            <a:solidFill>
              <a:schemeClr val="bg1"/>
            </a:solidFill>
          </a:endParaRPr>
        </a:p>
      </dsp:txBody>
      <dsp:txXfrm>
        <a:off x="31757" y="31972"/>
        <a:ext cx="3722102" cy="587040"/>
      </dsp:txXfrm>
    </dsp:sp>
    <dsp:sp modelId="{B1618CA4-28F1-40CA-8E76-CF7DBB395A81}">
      <dsp:nvSpPr>
        <dsp:cNvPr id="0" name=""/>
        <dsp:cNvSpPr/>
      </dsp:nvSpPr>
      <dsp:spPr>
        <a:xfrm rot="5400000">
          <a:off x="6890386" y="-2356417"/>
          <a:ext cx="520443" cy="672998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solidFill>
                <a:srgbClr val="000000"/>
              </a:solidFill>
              <a:effectLst/>
              <a:latin typeface="verdana" panose="020B0604030504040204" pitchFamily="34" charset="0"/>
            </a:rPr>
            <a:t>It returns the integer value between 0 and 6 that represents the day of the week.</a:t>
          </a:r>
          <a:endParaRPr lang="en-IN" sz="1600" kern="1200" dirty="0"/>
        </a:p>
      </dsp:txBody>
      <dsp:txXfrm rot="-5400000">
        <a:off x="3785616" y="773759"/>
        <a:ext cx="6704578" cy="469631"/>
      </dsp:txXfrm>
    </dsp:sp>
    <dsp:sp modelId="{3C126C85-0381-4382-AC56-591668D86D71}">
      <dsp:nvSpPr>
        <dsp:cNvPr id="0" name=""/>
        <dsp:cNvSpPr/>
      </dsp:nvSpPr>
      <dsp:spPr>
        <a:xfrm>
          <a:off x="0" y="683297"/>
          <a:ext cx="3785616" cy="65055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IN" sz="2600" u="none" strike="noStrike" kern="1200" dirty="0" err="1">
              <a:solidFill>
                <a:schemeClr val="bg1"/>
              </a:solidFill>
              <a:effectLst/>
              <a:latin typeface="verdana" panose="020B0604030504040204" pitchFamily="34" charset="0"/>
              <a:hlinkClick xmlns:r="http://schemas.openxmlformats.org/officeDocument/2006/relationships" r:id="rId2">
                <a:extLst>
                  <a:ext uri="{A12FA001-AC4F-418D-AE19-62706E023703}">
                    <ahyp:hlinkClr xmlns:ahyp="http://schemas.microsoft.com/office/drawing/2018/hyperlinkcolor" val="tx"/>
                  </a:ext>
                </a:extLst>
              </a:hlinkClick>
            </a:rPr>
            <a:t>getDay</a:t>
          </a:r>
          <a:r>
            <a:rPr lang="en-IN" sz="2600" u="none" strike="noStrike" kern="1200" dirty="0">
              <a:solidFill>
                <a:schemeClr val="bg1"/>
              </a:solidFill>
              <a:effectLst/>
              <a:latin typeface="verdana" panose="020B0604030504040204" pitchFamily="34" charset="0"/>
              <a:hlinkClick xmlns:r="http://schemas.openxmlformats.org/officeDocument/2006/relationships" r:id="rId2">
                <a:extLst>
                  <a:ext uri="{A12FA001-AC4F-418D-AE19-62706E023703}">
                    <ahyp:hlinkClr xmlns:ahyp="http://schemas.microsoft.com/office/drawing/2018/hyperlinkcolor" val="tx"/>
                  </a:ext>
                </a:extLst>
              </a:hlinkClick>
            </a:rPr>
            <a:t>()</a:t>
          </a:r>
          <a:endParaRPr lang="en-IN" sz="2600" kern="1200" dirty="0">
            <a:solidFill>
              <a:schemeClr val="bg1"/>
            </a:solidFill>
          </a:endParaRPr>
        </a:p>
      </dsp:txBody>
      <dsp:txXfrm>
        <a:off x="31757" y="715054"/>
        <a:ext cx="3722102" cy="587040"/>
      </dsp:txXfrm>
    </dsp:sp>
    <dsp:sp modelId="{E74F6580-9D2D-4926-8C12-6DB722A83810}">
      <dsp:nvSpPr>
        <dsp:cNvPr id="0" name=""/>
        <dsp:cNvSpPr/>
      </dsp:nvSpPr>
      <dsp:spPr>
        <a:xfrm rot="5400000">
          <a:off x="6890386" y="-1673335"/>
          <a:ext cx="520443" cy="672998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solidFill>
                <a:srgbClr val="000000"/>
              </a:solidFill>
              <a:effectLst/>
              <a:latin typeface="verdana" panose="020B0604030504040204" pitchFamily="34" charset="0"/>
            </a:rPr>
            <a:t>It returns the integer value that represents the year.</a:t>
          </a:r>
          <a:endParaRPr lang="en-IN" sz="1600" kern="1200" dirty="0"/>
        </a:p>
      </dsp:txBody>
      <dsp:txXfrm rot="-5400000">
        <a:off x="3785616" y="1456841"/>
        <a:ext cx="6704578" cy="469631"/>
      </dsp:txXfrm>
    </dsp:sp>
    <dsp:sp modelId="{AD68C9CC-85CA-4342-A826-EF3B728E2AC7}">
      <dsp:nvSpPr>
        <dsp:cNvPr id="0" name=""/>
        <dsp:cNvSpPr/>
      </dsp:nvSpPr>
      <dsp:spPr>
        <a:xfrm>
          <a:off x="0" y="1366379"/>
          <a:ext cx="3785616" cy="65055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IN" sz="2600" u="none" strike="noStrike" kern="1200" dirty="0" err="1">
              <a:solidFill>
                <a:schemeClr val="bg1"/>
              </a:solidFill>
              <a:effectLst/>
              <a:latin typeface="verdana" panose="020B0604030504040204" pitchFamily="34" charset="0"/>
              <a:hlinkClick xmlns:r="http://schemas.openxmlformats.org/officeDocument/2006/relationships" r:id="rId3">
                <a:extLst>
                  <a:ext uri="{A12FA001-AC4F-418D-AE19-62706E023703}">
                    <ahyp:hlinkClr xmlns:ahyp="http://schemas.microsoft.com/office/drawing/2018/hyperlinkcolor" val="tx"/>
                  </a:ext>
                </a:extLst>
              </a:hlinkClick>
            </a:rPr>
            <a:t>getFullYears</a:t>
          </a:r>
          <a:r>
            <a:rPr lang="en-IN" sz="2600" u="none" strike="noStrike" kern="1200" dirty="0">
              <a:solidFill>
                <a:schemeClr val="bg1"/>
              </a:solidFill>
              <a:effectLst/>
              <a:latin typeface="verdana" panose="020B0604030504040204" pitchFamily="34" charset="0"/>
              <a:hlinkClick xmlns:r="http://schemas.openxmlformats.org/officeDocument/2006/relationships" r:id="rId3">
                <a:extLst>
                  <a:ext uri="{A12FA001-AC4F-418D-AE19-62706E023703}">
                    <ahyp:hlinkClr xmlns:ahyp="http://schemas.microsoft.com/office/drawing/2018/hyperlinkcolor" val="tx"/>
                  </a:ext>
                </a:extLst>
              </a:hlinkClick>
            </a:rPr>
            <a:t>()</a:t>
          </a:r>
          <a:endParaRPr lang="en-IN" sz="2600" kern="1200" dirty="0">
            <a:solidFill>
              <a:schemeClr val="bg1"/>
            </a:solidFill>
          </a:endParaRPr>
        </a:p>
      </dsp:txBody>
      <dsp:txXfrm>
        <a:off x="31757" y="1398136"/>
        <a:ext cx="3722102" cy="587040"/>
      </dsp:txXfrm>
    </dsp:sp>
    <dsp:sp modelId="{DC4A3DF6-74B3-4DD9-9657-9C71813BE2A3}">
      <dsp:nvSpPr>
        <dsp:cNvPr id="0" name=""/>
        <dsp:cNvSpPr/>
      </dsp:nvSpPr>
      <dsp:spPr>
        <a:xfrm rot="5400000">
          <a:off x="6890386" y="-990253"/>
          <a:ext cx="520443" cy="672998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solidFill>
                <a:srgbClr val="000000"/>
              </a:solidFill>
              <a:effectLst/>
              <a:latin typeface="verdana" panose="020B0604030504040204" pitchFamily="34" charset="0"/>
            </a:rPr>
            <a:t>It returns the integer value that represents the hours.</a:t>
          </a:r>
          <a:endParaRPr lang="en-IN" sz="1600" kern="1200" dirty="0"/>
        </a:p>
      </dsp:txBody>
      <dsp:txXfrm rot="-5400000">
        <a:off x="3785616" y="2139923"/>
        <a:ext cx="6704578" cy="469631"/>
      </dsp:txXfrm>
    </dsp:sp>
    <dsp:sp modelId="{C166FBD6-F4D4-4E27-8069-6345399DD958}">
      <dsp:nvSpPr>
        <dsp:cNvPr id="0" name=""/>
        <dsp:cNvSpPr/>
      </dsp:nvSpPr>
      <dsp:spPr>
        <a:xfrm>
          <a:off x="0" y="2049461"/>
          <a:ext cx="3785616" cy="65055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u="none" strike="noStrike" kern="1200" dirty="0" err="1">
              <a:solidFill>
                <a:schemeClr val="bg1"/>
              </a:solidFill>
              <a:effectLst/>
              <a:latin typeface="verdana" panose="020B0604030504040204" pitchFamily="34" charset="0"/>
              <a:hlinkClick xmlns:r="http://schemas.openxmlformats.org/officeDocument/2006/relationships" r:id="rId4">
                <a:extLst>
                  <a:ext uri="{A12FA001-AC4F-418D-AE19-62706E023703}">
                    <ahyp:hlinkClr xmlns:ahyp="http://schemas.microsoft.com/office/drawing/2018/hyperlinkcolor" val="tx"/>
                  </a:ext>
                </a:extLst>
              </a:hlinkClick>
            </a:rPr>
            <a:t>getHours</a:t>
          </a:r>
          <a:r>
            <a:rPr lang="en-IN" sz="2900" u="none" strike="noStrike" kern="1200" dirty="0">
              <a:solidFill>
                <a:schemeClr val="bg1"/>
              </a:solidFill>
              <a:effectLst/>
              <a:latin typeface="verdana" panose="020B0604030504040204" pitchFamily="34" charset="0"/>
              <a:hlinkClick xmlns:r="http://schemas.openxmlformats.org/officeDocument/2006/relationships" r:id="rId4">
                <a:extLst>
                  <a:ext uri="{A12FA001-AC4F-418D-AE19-62706E023703}">
                    <ahyp:hlinkClr xmlns:ahyp="http://schemas.microsoft.com/office/drawing/2018/hyperlinkcolor" val="tx"/>
                  </a:ext>
                </a:extLst>
              </a:hlinkClick>
            </a:rPr>
            <a:t>()</a:t>
          </a:r>
          <a:endParaRPr lang="en-IN" sz="2900" kern="1200" dirty="0">
            <a:solidFill>
              <a:schemeClr val="bg1"/>
            </a:solidFill>
          </a:endParaRPr>
        </a:p>
      </dsp:txBody>
      <dsp:txXfrm>
        <a:off x="31757" y="2081218"/>
        <a:ext cx="3722102" cy="587040"/>
      </dsp:txXfrm>
    </dsp:sp>
    <dsp:sp modelId="{B13771E5-E458-485D-9643-175D629DAA08}">
      <dsp:nvSpPr>
        <dsp:cNvPr id="0" name=""/>
        <dsp:cNvSpPr/>
      </dsp:nvSpPr>
      <dsp:spPr>
        <a:xfrm rot="5400000">
          <a:off x="6890386" y="-307171"/>
          <a:ext cx="520443" cy="672998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solidFill>
                <a:srgbClr val="000000"/>
              </a:solidFill>
              <a:effectLst/>
              <a:latin typeface="verdana" panose="020B0604030504040204" pitchFamily="34" charset="0"/>
            </a:rPr>
            <a:t>It returns the integer value that represents the milliseconds.</a:t>
          </a:r>
          <a:endParaRPr lang="en-IN" sz="1600" kern="1200" dirty="0"/>
        </a:p>
      </dsp:txBody>
      <dsp:txXfrm rot="-5400000">
        <a:off x="3785616" y="2823005"/>
        <a:ext cx="6704578" cy="469631"/>
      </dsp:txXfrm>
    </dsp:sp>
    <dsp:sp modelId="{5EEDBB7C-F541-4B44-88DE-80DEE49FEACE}">
      <dsp:nvSpPr>
        <dsp:cNvPr id="0" name=""/>
        <dsp:cNvSpPr/>
      </dsp:nvSpPr>
      <dsp:spPr>
        <a:xfrm>
          <a:off x="0" y="2732543"/>
          <a:ext cx="3785616" cy="65055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u="none" strike="noStrike" kern="1200" dirty="0" err="1">
              <a:solidFill>
                <a:schemeClr val="bg1"/>
              </a:solidFill>
              <a:effectLst/>
              <a:latin typeface="verdana" panose="020B0604030504040204" pitchFamily="34" charset="0"/>
              <a:hlinkClick xmlns:r="http://schemas.openxmlformats.org/officeDocument/2006/relationships" r:id="rId5">
                <a:extLst>
                  <a:ext uri="{A12FA001-AC4F-418D-AE19-62706E023703}">
                    <ahyp:hlinkClr xmlns:ahyp="http://schemas.microsoft.com/office/drawing/2018/hyperlinkcolor" val="tx"/>
                  </a:ext>
                </a:extLst>
              </a:hlinkClick>
            </a:rPr>
            <a:t>getMilliseconds</a:t>
          </a:r>
          <a:r>
            <a:rPr lang="en-IN" sz="2900" u="none" strike="noStrike" kern="1200" dirty="0">
              <a:solidFill>
                <a:schemeClr val="bg1"/>
              </a:solidFill>
              <a:effectLst/>
              <a:latin typeface="verdana" panose="020B0604030504040204" pitchFamily="34" charset="0"/>
              <a:hlinkClick xmlns:r="http://schemas.openxmlformats.org/officeDocument/2006/relationships" r:id="rId5">
                <a:extLst>
                  <a:ext uri="{A12FA001-AC4F-418D-AE19-62706E023703}">
                    <ahyp:hlinkClr xmlns:ahyp="http://schemas.microsoft.com/office/drawing/2018/hyperlinkcolor" val="tx"/>
                  </a:ext>
                </a:extLst>
              </a:hlinkClick>
            </a:rPr>
            <a:t>()</a:t>
          </a:r>
          <a:endParaRPr lang="en-IN" sz="2900" u="none" kern="1200" dirty="0">
            <a:solidFill>
              <a:schemeClr val="bg1"/>
            </a:solidFill>
          </a:endParaRPr>
        </a:p>
      </dsp:txBody>
      <dsp:txXfrm>
        <a:off x="31757" y="2764300"/>
        <a:ext cx="3722102" cy="587040"/>
      </dsp:txXfrm>
    </dsp:sp>
    <dsp:sp modelId="{A08C31FA-50EA-4D0D-A92D-C1963E76C34D}">
      <dsp:nvSpPr>
        <dsp:cNvPr id="0" name=""/>
        <dsp:cNvSpPr/>
      </dsp:nvSpPr>
      <dsp:spPr>
        <a:xfrm rot="5400000">
          <a:off x="6890386" y="375910"/>
          <a:ext cx="520443" cy="672998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solidFill>
                <a:srgbClr val="000000"/>
              </a:solidFill>
              <a:effectLst/>
              <a:latin typeface="verdana" panose="020B0604030504040204" pitchFamily="34" charset="0"/>
            </a:rPr>
            <a:t>It returns the integer value that represents the minutes.</a:t>
          </a:r>
          <a:endParaRPr lang="en-IN" sz="1600" kern="1200" dirty="0"/>
        </a:p>
      </dsp:txBody>
      <dsp:txXfrm rot="-5400000">
        <a:off x="3785616" y="3506086"/>
        <a:ext cx="6704578" cy="469631"/>
      </dsp:txXfrm>
    </dsp:sp>
    <dsp:sp modelId="{51EB077C-39C7-4057-B3C6-D08888F1BC48}">
      <dsp:nvSpPr>
        <dsp:cNvPr id="0" name=""/>
        <dsp:cNvSpPr/>
      </dsp:nvSpPr>
      <dsp:spPr>
        <a:xfrm>
          <a:off x="0" y="3415625"/>
          <a:ext cx="3785616" cy="65055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u="none" strike="noStrike" kern="1200" dirty="0" err="1">
              <a:solidFill>
                <a:schemeClr val="bg1"/>
              </a:solidFill>
              <a:effectLst/>
              <a:latin typeface="verdana" panose="020B0604030504040204" pitchFamily="34" charset="0"/>
              <a:hlinkClick xmlns:r="http://schemas.openxmlformats.org/officeDocument/2006/relationships" r:id="rId6">
                <a:extLst>
                  <a:ext uri="{A12FA001-AC4F-418D-AE19-62706E023703}">
                    <ahyp:hlinkClr xmlns:ahyp="http://schemas.microsoft.com/office/drawing/2018/hyperlinkcolor" val="tx"/>
                  </a:ext>
                </a:extLst>
              </a:hlinkClick>
            </a:rPr>
            <a:t>getMinutes</a:t>
          </a:r>
          <a:r>
            <a:rPr lang="en-IN" sz="2900" u="none" strike="noStrike" kern="1200" dirty="0">
              <a:solidFill>
                <a:schemeClr val="bg1"/>
              </a:solidFill>
              <a:effectLst/>
              <a:latin typeface="verdana" panose="020B0604030504040204" pitchFamily="34" charset="0"/>
              <a:hlinkClick xmlns:r="http://schemas.openxmlformats.org/officeDocument/2006/relationships" r:id="rId6">
                <a:extLst>
                  <a:ext uri="{A12FA001-AC4F-418D-AE19-62706E023703}">
                    <ahyp:hlinkClr xmlns:ahyp="http://schemas.microsoft.com/office/drawing/2018/hyperlinkcolor" val="tx"/>
                  </a:ext>
                </a:extLst>
              </a:hlinkClick>
            </a:rPr>
            <a:t>()</a:t>
          </a:r>
          <a:endParaRPr lang="en-IN" sz="2900" kern="1200" dirty="0">
            <a:solidFill>
              <a:schemeClr val="bg1"/>
            </a:solidFill>
          </a:endParaRPr>
        </a:p>
      </dsp:txBody>
      <dsp:txXfrm>
        <a:off x="31757" y="3447382"/>
        <a:ext cx="3722102" cy="587040"/>
      </dsp:txXfrm>
    </dsp:sp>
    <dsp:sp modelId="{6F4B385D-4C30-4F87-9380-43480AB46905}">
      <dsp:nvSpPr>
        <dsp:cNvPr id="0" name=""/>
        <dsp:cNvSpPr/>
      </dsp:nvSpPr>
      <dsp:spPr>
        <a:xfrm rot="5400000">
          <a:off x="6890386" y="1058992"/>
          <a:ext cx="520443" cy="672998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rgbClr val="000000"/>
              </a:solidFill>
              <a:effectLst/>
              <a:latin typeface="verdana" panose="020B0604030504040204" pitchFamily="34" charset="0"/>
            </a:rPr>
            <a:t>It returns the integer value between 0 and 11 that represents the month.</a:t>
          </a:r>
          <a:endParaRPr lang="en-IN" sz="1800" kern="1200" dirty="0"/>
        </a:p>
      </dsp:txBody>
      <dsp:txXfrm rot="-5400000">
        <a:off x="3785616" y="4189168"/>
        <a:ext cx="6704578" cy="469631"/>
      </dsp:txXfrm>
    </dsp:sp>
    <dsp:sp modelId="{2CCF6130-CBB3-4313-AD72-53DE81DF34F7}">
      <dsp:nvSpPr>
        <dsp:cNvPr id="0" name=""/>
        <dsp:cNvSpPr/>
      </dsp:nvSpPr>
      <dsp:spPr>
        <a:xfrm>
          <a:off x="0" y="4098707"/>
          <a:ext cx="3785616" cy="65055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u="none" strike="noStrike" kern="1200" dirty="0" err="1">
              <a:solidFill>
                <a:schemeClr val="bg1"/>
              </a:solidFill>
              <a:effectLst/>
              <a:latin typeface="verdana" panose="020B0604030504040204" pitchFamily="34" charset="0"/>
              <a:hlinkClick xmlns:r="http://schemas.openxmlformats.org/officeDocument/2006/relationships" r:id="rId7">
                <a:extLst>
                  <a:ext uri="{A12FA001-AC4F-418D-AE19-62706E023703}">
                    <ahyp:hlinkClr xmlns:ahyp="http://schemas.microsoft.com/office/drawing/2018/hyperlinkcolor" val="tx"/>
                  </a:ext>
                </a:extLst>
              </a:hlinkClick>
            </a:rPr>
            <a:t>getMonth</a:t>
          </a:r>
          <a:r>
            <a:rPr lang="en-IN" sz="2900" u="none" strike="noStrike" kern="1200" dirty="0">
              <a:solidFill>
                <a:schemeClr val="bg1"/>
              </a:solidFill>
              <a:effectLst/>
              <a:latin typeface="verdana" panose="020B0604030504040204" pitchFamily="34" charset="0"/>
              <a:hlinkClick xmlns:r="http://schemas.openxmlformats.org/officeDocument/2006/relationships" r:id="rId7">
                <a:extLst>
                  <a:ext uri="{A12FA001-AC4F-418D-AE19-62706E023703}">
                    <ahyp:hlinkClr xmlns:ahyp="http://schemas.microsoft.com/office/drawing/2018/hyperlinkcolor" val="tx"/>
                  </a:ext>
                </a:extLst>
              </a:hlinkClick>
            </a:rPr>
            <a:t>()</a:t>
          </a:r>
          <a:endParaRPr lang="en-IN" sz="2900" kern="1200" dirty="0">
            <a:solidFill>
              <a:schemeClr val="bg1"/>
            </a:solidFill>
          </a:endParaRPr>
        </a:p>
      </dsp:txBody>
      <dsp:txXfrm>
        <a:off x="31757" y="4130464"/>
        <a:ext cx="3722102" cy="587040"/>
      </dsp:txXfrm>
    </dsp:sp>
    <dsp:sp modelId="{BDC9206E-C214-4FC9-A365-287FB75EB86B}">
      <dsp:nvSpPr>
        <dsp:cNvPr id="0" name=""/>
        <dsp:cNvSpPr/>
      </dsp:nvSpPr>
      <dsp:spPr>
        <a:xfrm rot="5400000">
          <a:off x="6890386" y="1742074"/>
          <a:ext cx="520443" cy="672998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rgbClr val="000000"/>
              </a:solidFill>
              <a:effectLst/>
              <a:latin typeface="verdana" panose="020B0604030504040204" pitchFamily="34" charset="0"/>
            </a:rPr>
            <a:t>It returns the integer value between 0 and 60 that represents the seconds</a:t>
          </a:r>
          <a:endParaRPr lang="en-IN" sz="1800" kern="1200" dirty="0"/>
        </a:p>
      </dsp:txBody>
      <dsp:txXfrm rot="-5400000">
        <a:off x="3785616" y="4872250"/>
        <a:ext cx="6704578" cy="469631"/>
      </dsp:txXfrm>
    </dsp:sp>
    <dsp:sp modelId="{EF7FD30B-D95F-4416-879C-24B4335C45A3}">
      <dsp:nvSpPr>
        <dsp:cNvPr id="0" name=""/>
        <dsp:cNvSpPr/>
      </dsp:nvSpPr>
      <dsp:spPr>
        <a:xfrm>
          <a:off x="0" y="4781789"/>
          <a:ext cx="3785616" cy="65055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u="none" strike="noStrike" kern="1200" dirty="0" err="1">
              <a:solidFill>
                <a:schemeClr val="bg1"/>
              </a:solidFill>
              <a:effectLst/>
              <a:latin typeface="verdana" panose="020B0604030504040204" pitchFamily="34" charset="0"/>
              <a:hlinkClick xmlns:r="http://schemas.openxmlformats.org/officeDocument/2006/relationships" r:id="rId8">
                <a:extLst>
                  <a:ext uri="{A12FA001-AC4F-418D-AE19-62706E023703}">
                    <ahyp:hlinkClr xmlns:ahyp="http://schemas.microsoft.com/office/drawing/2018/hyperlinkcolor" val="tx"/>
                  </a:ext>
                </a:extLst>
              </a:hlinkClick>
            </a:rPr>
            <a:t>getSeconds</a:t>
          </a:r>
          <a:r>
            <a:rPr lang="en-IN" sz="2900" u="none" strike="noStrike" kern="1200" dirty="0">
              <a:solidFill>
                <a:schemeClr val="bg1"/>
              </a:solidFill>
              <a:effectLst/>
              <a:latin typeface="verdana" panose="020B0604030504040204" pitchFamily="34" charset="0"/>
            </a:rPr>
            <a:t>()</a:t>
          </a:r>
          <a:endParaRPr lang="en-IN" sz="2900" kern="1200" dirty="0">
            <a:solidFill>
              <a:schemeClr val="bg1"/>
            </a:solidFill>
          </a:endParaRPr>
        </a:p>
      </dsp:txBody>
      <dsp:txXfrm>
        <a:off x="31757" y="4813546"/>
        <a:ext cx="3722102" cy="587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20976A9F-28C2-42AD-B754-D27471896D1F}"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49" name="PlaceHolder 2"/>
          <p:cNvSpPr>
            <a:spLocks noGrp="1"/>
          </p:cNvSpPr>
          <p:nvPr>
            <p:ph/>
          </p:nvPr>
        </p:nvSpPr>
        <p:spPr>
          <a:xfrm>
            <a:off x="677160" y="2160720"/>
            <a:ext cx="859644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0" name="PlaceHolder 3"/>
          <p:cNvSpPr>
            <a:spLocks noGrp="1"/>
          </p:cNvSpPr>
          <p:nvPr>
            <p:ph/>
          </p:nvPr>
        </p:nvSpPr>
        <p:spPr>
          <a:xfrm>
            <a:off x="677160" y="4187520"/>
            <a:ext cx="859644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AE868FB-3C44-48EF-990F-D74B5235D702}"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52" name="PlaceHolder 2"/>
          <p:cNvSpPr>
            <a:spLocks noGrp="1"/>
          </p:cNvSpPr>
          <p:nvPr>
            <p:ph/>
          </p:nvPr>
        </p:nvSpPr>
        <p:spPr>
          <a:xfrm>
            <a:off x="67716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3"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4" name="PlaceHolder 4"/>
          <p:cNvSpPr>
            <a:spLocks noGrp="1"/>
          </p:cNvSpPr>
          <p:nvPr>
            <p:ph/>
          </p:nvPr>
        </p:nvSpPr>
        <p:spPr>
          <a:xfrm>
            <a:off x="67716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5" name="PlaceHolder 5"/>
          <p:cNvSpPr>
            <a:spLocks noGrp="1"/>
          </p:cNvSpPr>
          <p:nvPr>
            <p:ph/>
          </p:nvPr>
        </p:nvSpPr>
        <p:spPr>
          <a:xfrm>
            <a:off x="508212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023DF1E2-76DC-43A3-A313-F9BAE36DA8DF}"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57" name="PlaceHolder 2"/>
          <p:cNvSpPr>
            <a:spLocks noGrp="1"/>
          </p:cNvSpPr>
          <p:nvPr>
            <p:ph/>
          </p:nvPr>
        </p:nvSpPr>
        <p:spPr>
          <a:xfrm>
            <a:off x="677160" y="21607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8" name="PlaceHolder 3"/>
          <p:cNvSpPr>
            <a:spLocks noGrp="1"/>
          </p:cNvSpPr>
          <p:nvPr>
            <p:ph/>
          </p:nvPr>
        </p:nvSpPr>
        <p:spPr>
          <a:xfrm>
            <a:off x="3583440" y="21607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9" name="PlaceHolder 4"/>
          <p:cNvSpPr>
            <a:spLocks noGrp="1"/>
          </p:cNvSpPr>
          <p:nvPr>
            <p:ph/>
          </p:nvPr>
        </p:nvSpPr>
        <p:spPr>
          <a:xfrm>
            <a:off x="6490080" y="21607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0" name="PlaceHolder 5"/>
          <p:cNvSpPr>
            <a:spLocks noGrp="1"/>
          </p:cNvSpPr>
          <p:nvPr>
            <p:ph/>
          </p:nvPr>
        </p:nvSpPr>
        <p:spPr>
          <a:xfrm>
            <a:off x="677160" y="41875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1" name="PlaceHolder 6"/>
          <p:cNvSpPr>
            <a:spLocks noGrp="1"/>
          </p:cNvSpPr>
          <p:nvPr>
            <p:ph/>
          </p:nvPr>
        </p:nvSpPr>
        <p:spPr>
          <a:xfrm>
            <a:off x="3583440" y="41875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2" name="PlaceHolder 7"/>
          <p:cNvSpPr>
            <a:spLocks noGrp="1"/>
          </p:cNvSpPr>
          <p:nvPr>
            <p:ph/>
          </p:nvPr>
        </p:nvSpPr>
        <p:spPr>
          <a:xfrm>
            <a:off x="6490080" y="41875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BCB51053-B52A-44A4-BD2F-A8416ACC97CB}"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93F679C9-5141-4F34-BA50-640F92A28CA7}"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80" name="PlaceHolder 2"/>
          <p:cNvSpPr>
            <a:spLocks noGrp="1"/>
          </p:cNvSpPr>
          <p:nvPr>
            <p:ph type="subTitle"/>
          </p:nvPr>
        </p:nvSpPr>
        <p:spPr>
          <a:xfrm>
            <a:off x="677160" y="2160720"/>
            <a:ext cx="8596440" cy="38804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EBB1F012-5E8B-40F0-BA25-FEBD4E677564}"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82" name="PlaceHolder 2"/>
          <p:cNvSpPr>
            <a:spLocks noGrp="1"/>
          </p:cNvSpPr>
          <p:nvPr>
            <p:ph/>
          </p:nvPr>
        </p:nvSpPr>
        <p:spPr>
          <a:xfrm>
            <a:off x="677160" y="2160720"/>
            <a:ext cx="859644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7AE827F1-325A-4F7C-B84E-1805C7C1A82D}"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84" name="PlaceHolder 2"/>
          <p:cNvSpPr>
            <a:spLocks noGrp="1"/>
          </p:cNvSpPr>
          <p:nvPr>
            <p:ph/>
          </p:nvPr>
        </p:nvSpPr>
        <p:spPr>
          <a:xfrm>
            <a:off x="67716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85" name="PlaceHolder 3"/>
          <p:cNvSpPr>
            <a:spLocks noGrp="1"/>
          </p:cNvSpPr>
          <p:nvPr>
            <p:ph/>
          </p:nvPr>
        </p:nvSpPr>
        <p:spPr>
          <a:xfrm>
            <a:off x="508212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55EA7E9-5CAC-4ABD-96DE-A301BD84D6F8}"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3F4353F5-F004-460E-A12B-5B9677FE02C2}"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77160" y="609480"/>
            <a:ext cx="8596440" cy="6122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24A6E06-9C36-44D5-BF3A-8C4A9E2470A4}"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89" name="PlaceHolder 2"/>
          <p:cNvSpPr>
            <a:spLocks noGrp="1"/>
          </p:cNvSpPr>
          <p:nvPr>
            <p:ph/>
          </p:nvPr>
        </p:nvSpPr>
        <p:spPr>
          <a:xfrm>
            <a:off x="67716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90" name="PlaceHolder 3"/>
          <p:cNvSpPr>
            <a:spLocks noGrp="1"/>
          </p:cNvSpPr>
          <p:nvPr>
            <p:ph/>
          </p:nvPr>
        </p:nvSpPr>
        <p:spPr>
          <a:xfrm>
            <a:off x="508212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91" name="PlaceHolder 4"/>
          <p:cNvSpPr>
            <a:spLocks noGrp="1"/>
          </p:cNvSpPr>
          <p:nvPr>
            <p:ph/>
          </p:nvPr>
        </p:nvSpPr>
        <p:spPr>
          <a:xfrm>
            <a:off x="67716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E17A574-EA6C-44C6-B966-3CAEFD52F74E}"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28" name="PlaceHolder 2"/>
          <p:cNvSpPr>
            <a:spLocks noGrp="1"/>
          </p:cNvSpPr>
          <p:nvPr>
            <p:ph type="subTitle"/>
          </p:nvPr>
        </p:nvSpPr>
        <p:spPr>
          <a:xfrm>
            <a:off x="677160" y="2160720"/>
            <a:ext cx="8596440" cy="38804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016E617-FA64-49AE-9FCB-739D2AEFE9F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93" name="PlaceHolder 2"/>
          <p:cNvSpPr>
            <a:spLocks noGrp="1"/>
          </p:cNvSpPr>
          <p:nvPr>
            <p:ph/>
          </p:nvPr>
        </p:nvSpPr>
        <p:spPr>
          <a:xfrm>
            <a:off x="67716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94"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95" name="PlaceHolder 4"/>
          <p:cNvSpPr>
            <a:spLocks noGrp="1"/>
          </p:cNvSpPr>
          <p:nvPr>
            <p:ph/>
          </p:nvPr>
        </p:nvSpPr>
        <p:spPr>
          <a:xfrm>
            <a:off x="508212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1C2F625-89A8-4EED-AC9D-9E4B91952EB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97" name="PlaceHolder 2"/>
          <p:cNvSpPr>
            <a:spLocks noGrp="1"/>
          </p:cNvSpPr>
          <p:nvPr>
            <p:ph/>
          </p:nvPr>
        </p:nvSpPr>
        <p:spPr>
          <a:xfrm>
            <a:off x="67716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98"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99" name="PlaceHolder 4"/>
          <p:cNvSpPr>
            <a:spLocks noGrp="1"/>
          </p:cNvSpPr>
          <p:nvPr>
            <p:ph/>
          </p:nvPr>
        </p:nvSpPr>
        <p:spPr>
          <a:xfrm>
            <a:off x="677160" y="4187520"/>
            <a:ext cx="859644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95E2D0D-0E78-46A2-B823-CF6108FD44B7}"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01" name="PlaceHolder 2"/>
          <p:cNvSpPr>
            <a:spLocks noGrp="1"/>
          </p:cNvSpPr>
          <p:nvPr>
            <p:ph/>
          </p:nvPr>
        </p:nvSpPr>
        <p:spPr>
          <a:xfrm>
            <a:off x="677160" y="2160720"/>
            <a:ext cx="859644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02" name="PlaceHolder 3"/>
          <p:cNvSpPr>
            <a:spLocks noGrp="1"/>
          </p:cNvSpPr>
          <p:nvPr>
            <p:ph/>
          </p:nvPr>
        </p:nvSpPr>
        <p:spPr>
          <a:xfrm>
            <a:off x="677160" y="4187520"/>
            <a:ext cx="859644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4F9589A9-C403-4378-80AD-DA8BA22A29CC}"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04" name="PlaceHolder 2"/>
          <p:cNvSpPr>
            <a:spLocks noGrp="1"/>
          </p:cNvSpPr>
          <p:nvPr>
            <p:ph/>
          </p:nvPr>
        </p:nvSpPr>
        <p:spPr>
          <a:xfrm>
            <a:off x="67716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05"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06" name="PlaceHolder 4"/>
          <p:cNvSpPr>
            <a:spLocks noGrp="1"/>
          </p:cNvSpPr>
          <p:nvPr>
            <p:ph/>
          </p:nvPr>
        </p:nvSpPr>
        <p:spPr>
          <a:xfrm>
            <a:off x="67716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07" name="PlaceHolder 5"/>
          <p:cNvSpPr>
            <a:spLocks noGrp="1"/>
          </p:cNvSpPr>
          <p:nvPr>
            <p:ph/>
          </p:nvPr>
        </p:nvSpPr>
        <p:spPr>
          <a:xfrm>
            <a:off x="508212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6210B12A-0B6D-4663-9257-22510F14E52B}"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09" name="PlaceHolder 2"/>
          <p:cNvSpPr>
            <a:spLocks noGrp="1"/>
          </p:cNvSpPr>
          <p:nvPr>
            <p:ph/>
          </p:nvPr>
        </p:nvSpPr>
        <p:spPr>
          <a:xfrm>
            <a:off x="677160" y="21607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10" name="PlaceHolder 3"/>
          <p:cNvSpPr>
            <a:spLocks noGrp="1"/>
          </p:cNvSpPr>
          <p:nvPr>
            <p:ph/>
          </p:nvPr>
        </p:nvSpPr>
        <p:spPr>
          <a:xfrm>
            <a:off x="3583440" y="21607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11" name="PlaceHolder 4"/>
          <p:cNvSpPr>
            <a:spLocks noGrp="1"/>
          </p:cNvSpPr>
          <p:nvPr>
            <p:ph/>
          </p:nvPr>
        </p:nvSpPr>
        <p:spPr>
          <a:xfrm>
            <a:off x="6490080" y="21607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12" name="PlaceHolder 5"/>
          <p:cNvSpPr>
            <a:spLocks noGrp="1"/>
          </p:cNvSpPr>
          <p:nvPr>
            <p:ph/>
          </p:nvPr>
        </p:nvSpPr>
        <p:spPr>
          <a:xfrm>
            <a:off x="677160" y="41875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13" name="PlaceHolder 6"/>
          <p:cNvSpPr>
            <a:spLocks noGrp="1"/>
          </p:cNvSpPr>
          <p:nvPr>
            <p:ph/>
          </p:nvPr>
        </p:nvSpPr>
        <p:spPr>
          <a:xfrm>
            <a:off x="3583440" y="41875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14" name="PlaceHolder 7"/>
          <p:cNvSpPr>
            <a:spLocks noGrp="1"/>
          </p:cNvSpPr>
          <p:nvPr>
            <p:ph/>
          </p:nvPr>
        </p:nvSpPr>
        <p:spPr>
          <a:xfrm>
            <a:off x="6490080" y="41875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630A0E3C-03C9-40BE-A152-6940EF47B99B}"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7938B21E-EEE9-4AEF-BB7C-0592279D7E27}"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32" name="PlaceHolder 2"/>
          <p:cNvSpPr>
            <a:spLocks noGrp="1"/>
          </p:cNvSpPr>
          <p:nvPr>
            <p:ph type="subTitle"/>
          </p:nvPr>
        </p:nvSpPr>
        <p:spPr>
          <a:xfrm>
            <a:off x="677160" y="2160720"/>
            <a:ext cx="8596440" cy="38804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C9EC4B27-3997-44DD-BF20-4AFD911BEF06}"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34" name="PlaceHolder 2"/>
          <p:cNvSpPr>
            <a:spLocks noGrp="1"/>
          </p:cNvSpPr>
          <p:nvPr>
            <p:ph/>
          </p:nvPr>
        </p:nvSpPr>
        <p:spPr>
          <a:xfrm>
            <a:off x="677160" y="2160720"/>
            <a:ext cx="859644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FD3F385-ACC7-4502-88F1-CCFBA994C22C}"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36" name="PlaceHolder 2"/>
          <p:cNvSpPr>
            <a:spLocks noGrp="1"/>
          </p:cNvSpPr>
          <p:nvPr>
            <p:ph/>
          </p:nvPr>
        </p:nvSpPr>
        <p:spPr>
          <a:xfrm>
            <a:off x="67716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37" name="PlaceHolder 3"/>
          <p:cNvSpPr>
            <a:spLocks noGrp="1"/>
          </p:cNvSpPr>
          <p:nvPr>
            <p:ph/>
          </p:nvPr>
        </p:nvSpPr>
        <p:spPr>
          <a:xfrm>
            <a:off x="508212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5EFF788B-3952-4E91-8189-C361EE517774}"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B0B23F04-47F0-46CC-903E-430AA20F7CC6}"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30" name="PlaceHolder 2"/>
          <p:cNvSpPr>
            <a:spLocks noGrp="1"/>
          </p:cNvSpPr>
          <p:nvPr>
            <p:ph/>
          </p:nvPr>
        </p:nvSpPr>
        <p:spPr>
          <a:xfrm>
            <a:off x="677160" y="2160720"/>
            <a:ext cx="859644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3704150-0EBB-4F7B-A056-4FD09A7EBD32}"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677160" y="609480"/>
            <a:ext cx="8596440" cy="6122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261890DE-9BA9-42BF-9116-A640E94595EB}"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41" name="PlaceHolder 2"/>
          <p:cNvSpPr>
            <a:spLocks noGrp="1"/>
          </p:cNvSpPr>
          <p:nvPr>
            <p:ph/>
          </p:nvPr>
        </p:nvSpPr>
        <p:spPr>
          <a:xfrm>
            <a:off x="67716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42" name="PlaceHolder 3"/>
          <p:cNvSpPr>
            <a:spLocks noGrp="1"/>
          </p:cNvSpPr>
          <p:nvPr>
            <p:ph/>
          </p:nvPr>
        </p:nvSpPr>
        <p:spPr>
          <a:xfrm>
            <a:off x="508212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43" name="PlaceHolder 4"/>
          <p:cNvSpPr>
            <a:spLocks noGrp="1"/>
          </p:cNvSpPr>
          <p:nvPr>
            <p:ph/>
          </p:nvPr>
        </p:nvSpPr>
        <p:spPr>
          <a:xfrm>
            <a:off x="67716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9EC4385-CA5A-45CD-90DF-8C905C138534}"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45" name="PlaceHolder 2"/>
          <p:cNvSpPr>
            <a:spLocks noGrp="1"/>
          </p:cNvSpPr>
          <p:nvPr>
            <p:ph/>
          </p:nvPr>
        </p:nvSpPr>
        <p:spPr>
          <a:xfrm>
            <a:off x="67716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46"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47" name="PlaceHolder 4"/>
          <p:cNvSpPr>
            <a:spLocks noGrp="1"/>
          </p:cNvSpPr>
          <p:nvPr>
            <p:ph/>
          </p:nvPr>
        </p:nvSpPr>
        <p:spPr>
          <a:xfrm>
            <a:off x="508212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B38082B4-2490-4C32-806E-D3A0984863D4}"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49" name="PlaceHolder 2"/>
          <p:cNvSpPr>
            <a:spLocks noGrp="1"/>
          </p:cNvSpPr>
          <p:nvPr>
            <p:ph/>
          </p:nvPr>
        </p:nvSpPr>
        <p:spPr>
          <a:xfrm>
            <a:off x="67716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50"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51" name="PlaceHolder 4"/>
          <p:cNvSpPr>
            <a:spLocks noGrp="1"/>
          </p:cNvSpPr>
          <p:nvPr>
            <p:ph/>
          </p:nvPr>
        </p:nvSpPr>
        <p:spPr>
          <a:xfrm>
            <a:off x="677160" y="4187520"/>
            <a:ext cx="859644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9EB68E3-2FE0-477B-8C9F-C915775C0975}"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53" name="PlaceHolder 2"/>
          <p:cNvSpPr>
            <a:spLocks noGrp="1"/>
          </p:cNvSpPr>
          <p:nvPr>
            <p:ph/>
          </p:nvPr>
        </p:nvSpPr>
        <p:spPr>
          <a:xfrm>
            <a:off x="677160" y="2160720"/>
            <a:ext cx="859644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54" name="PlaceHolder 3"/>
          <p:cNvSpPr>
            <a:spLocks noGrp="1"/>
          </p:cNvSpPr>
          <p:nvPr>
            <p:ph/>
          </p:nvPr>
        </p:nvSpPr>
        <p:spPr>
          <a:xfrm>
            <a:off x="677160" y="4187520"/>
            <a:ext cx="859644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4EBFC195-22B7-435C-8DBC-138A5A4F1CC1}"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56" name="PlaceHolder 2"/>
          <p:cNvSpPr>
            <a:spLocks noGrp="1"/>
          </p:cNvSpPr>
          <p:nvPr>
            <p:ph/>
          </p:nvPr>
        </p:nvSpPr>
        <p:spPr>
          <a:xfrm>
            <a:off x="67716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57"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58" name="PlaceHolder 4"/>
          <p:cNvSpPr>
            <a:spLocks noGrp="1"/>
          </p:cNvSpPr>
          <p:nvPr>
            <p:ph/>
          </p:nvPr>
        </p:nvSpPr>
        <p:spPr>
          <a:xfrm>
            <a:off x="67716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59" name="PlaceHolder 5"/>
          <p:cNvSpPr>
            <a:spLocks noGrp="1"/>
          </p:cNvSpPr>
          <p:nvPr>
            <p:ph/>
          </p:nvPr>
        </p:nvSpPr>
        <p:spPr>
          <a:xfrm>
            <a:off x="508212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38B72246-BBC6-4DED-8C18-812CC79271BD}"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161" name="PlaceHolder 2"/>
          <p:cNvSpPr>
            <a:spLocks noGrp="1"/>
          </p:cNvSpPr>
          <p:nvPr>
            <p:ph/>
          </p:nvPr>
        </p:nvSpPr>
        <p:spPr>
          <a:xfrm>
            <a:off x="677160" y="21607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62" name="PlaceHolder 3"/>
          <p:cNvSpPr>
            <a:spLocks noGrp="1"/>
          </p:cNvSpPr>
          <p:nvPr>
            <p:ph/>
          </p:nvPr>
        </p:nvSpPr>
        <p:spPr>
          <a:xfrm>
            <a:off x="3583440" y="21607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63" name="PlaceHolder 4"/>
          <p:cNvSpPr>
            <a:spLocks noGrp="1"/>
          </p:cNvSpPr>
          <p:nvPr>
            <p:ph/>
          </p:nvPr>
        </p:nvSpPr>
        <p:spPr>
          <a:xfrm>
            <a:off x="6490080" y="21607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64" name="PlaceHolder 5"/>
          <p:cNvSpPr>
            <a:spLocks noGrp="1"/>
          </p:cNvSpPr>
          <p:nvPr>
            <p:ph/>
          </p:nvPr>
        </p:nvSpPr>
        <p:spPr>
          <a:xfrm>
            <a:off x="677160" y="41875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65" name="PlaceHolder 6"/>
          <p:cNvSpPr>
            <a:spLocks noGrp="1"/>
          </p:cNvSpPr>
          <p:nvPr>
            <p:ph/>
          </p:nvPr>
        </p:nvSpPr>
        <p:spPr>
          <a:xfrm>
            <a:off x="3583440" y="41875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166" name="PlaceHolder 7"/>
          <p:cNvSpPr>
            <a:spLocks noGrp="1"/>
          </p:cNvSpPr>
          <p:nvPr>
            <p:ph/>
          </p:nvPr>
        </p:nvSpPr>
        <p:spPr>
          <a:xfrm>
            <a:off x="6490080" y="4187520"/>
            <a:ext cx="276768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634939A2-BACF-423E-8388-3C243486E85F}"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32" name="PlaceHolder 2"/>
          <p:cNvSpPr>
            <a:spLocks noGrp="1"/>
          </p:cNvSpPr>
          <p:nvPr>
            <p:ph/>
          </p:nvPr>
        </p:nvSpPr>
        <p:spPr>
          <a:xfrm>
            <a:off x="67716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33" name="PlaceHolder 3"/>
          <p:cNvSpPr>
            <a:spLocks noGrp="1"/>
          </p:cNvSpPr>
          <p:nvPr>
            <p:ph/>
          </p:nvPr>
        </p:nvSpPr>
        <p:spPr>
          <a:xfrm>
            <a:off x="508212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AF090FC-91BE-411D-ABD5-576B4DCE285B}"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F3F66B0-06A4-483F-833C-2D6121934C55}"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 name="PlaceHolder 1"/>
          <p:cNvSpPr>
            <a:spLocks noGrp="1"/>
          </p:cNvSpPr>
          <p:nvPr>
            <p:ph type="subTitle"/>
          </p:nvPr>
        </p:nvSpPr>
        <p:spPr>
          <a:xfrm>
            <a:off x="677160" y="609480"/>
            <a:ext cx="8596440" cy="6122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963F598-9D73-4A91-B6A6-90F0D03DC98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37" name="PlaceHolder 2"/>
          <p:cNvSpPr>
            <a:spLocks noGrp="1"/>
          </p:cNvSpPr>
          <p:nvPr>
            <p:ph/>
          </p:nvPr>
        </p:nvSpPr>
        <p:spPr>
          <a:xfrm>
            <a:off x="67716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38" name="PlaceHolder 3"/>
          <p:cNvSpPr>
            <a:spLocks noGrp="1"/>
          </p:cNvSpPr>
          <p:nvPr>
            <p:ph/>
          </p:nvPr>
        </p:nvSpPr>
        <p:spPr>
          <a:xfrm>
            <a:off x="508212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39" name="PlaceHolder 4"/>
          <p:cNvSpPr>
            <a:spLocks noGrp="1"/>
          </p:cNvSpPr>
          <p:nvPr>
            <p:ph/>
          </p:nvPr>
        </p:nvSpPr>
        <p:spPr>
          <a:xfrm>
            <a:off x="67716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A379A60-23FD-4ACF-8187-767F8B6E071A}"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41" name="PlaceHolder 2"/>
          <p:cNvSpPr>
            <a:spLocks noGrp="1"/>
          </p:cNvSpPr>
          <p:nvPr>
            <p:ph/>
          </p:nvPr>
        </p:nvSpPr>
        <p:spPr>
          <a:xfrm>
            <a:off x="677160" y="2160720"/>
            <a:ext cx="4194720" cy="388044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42"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43" name="PlaceHolder 4"/>
          <p:cNvSpPr>
            <a:spLocks noGrp="1"/>
          </p:cNvSpPr>
          <p:nvPr>
            <p:ph/>
          </p:nvPr>
        </p:nvSpPr>
        <p:spPr>
          <a:xfrm>
            <a:off x="5082120" y="41875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ADFCDAD-68FE-405F-9827-A1A3DCA3D2F1}"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endParaRPr b="0" lang="en-US" sz="1800" spc="-1" strike="noStrike">
              <a:solidFill>
                <a:srgbClr val="000000"/>
              </a:solidFill>
              <a:latin typeface="Trebuchet MS"/>
            </a:endParaRPr>
          </a:p>
        </p:txBody>
      </p:sp>
      <p:sp>
        <p:nvSpPr>
          <p:cNvPr id="45" name="PlaceHolder 2"/>
          <p:cNvSpPr>
            <a:spLocks noGrp="1"/>
          </p:cNvSpPr>
          <p:nvPr>
            <p:ph/>
          </p:nvPr>
        </p:nvSpPr>
        <p:spPr>
          <a:xfrm>
            <a:off x="67716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46"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47" name="PlaceHolder 4"/>
          <p:cNvSpPr>
            <a:spLocks noGrp="1"/>
          </p:cNvSpPr>
          <p:nvPr>
            <p:ph/>
          </p:nvPr>
        </p:nvSpPr>
        <p:spPr>
          <a:xfrm>
            <a:off x="677160" y="4187520"/>
            <a:ext cx="8596440" cy="1850760"/>
          </a:xfrm>
          <a:prstGeom prst="rect">
            <a:avLst/>
          </a:prstGeom>
          <a:noFill/>
          <a:ln w="0">
            <a:noFill/>
          </a:ln>
        </p:spPr>
        <p:txBody>
          <a:bodyPr lIns="0" rIns="0" tIns="0" bIns="0" anchor="t">
            <a:normAutofit/>
          </a:bodyPr>
          <a:p>
            <a:endParaRPr b="0" lang="en-US" sz="1800" spc="-1" strike="noStrike">
              <a:solidFill>
                <a:srgbClr val="404040"/>
              </a:solidFill>
              <a:latin typeface="Trebuchet M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3BF511E-3652-4F0A-9880-A37B12DDA4A1}"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10000"/>
          </a:blip>
          <a:stretch/>
        </a:blipFill>
      </p:bgPr>
    </p:bg>
    <p:spTree>
      <p:nvGrpSpPr>
        <p:cNvPr id="1" name=""/>
        <p:cNvGrpSpPr/>
        <p:nvPr/>
      </p:nvGrpSpPr>
      <p:grpSpPr>
        <a:xfrm>
          <a:off x="0" y="0"/>
          <a:ext cx="0" cy="0"/>
          <a:chOff x="0" y="0"/>
          <a:chExt cx="0" cy="0"/>
        </a:xfrm>
      </p:grpSpPr>
      <p:grpSp>
        <p:nvGrpSpPr>
          <p:cNvPr id="0" name="Group 6"/>
          <p:cNvGrpSpPr/>
          <p:nvPr/>
        </p:nvGrpSpPr>
        <p:grpSpPr>
          <a:xfrm>
            <a:off x="0" y="-8640"/>
            <a:ext cx="12191760" cy="6866640"/>
            <a:chOff x="0" y="-8640"/>
            <a:chExt cx="12191760" cy="6866640"/>
          </a:xfrm>
        </p:grpSpPr>
        <p:sp>
          <p:nvSpPr>
            <p:cNvPr id="1" name="Straight Connector 19"/>
            <p:cNvSpPr/>
            <p:nvPr/>
          </p:nvSpPr>
          <p:spPr>
            <a:xfrm>
              <a:off x="9370800" y="0"/>
              <a:ext cx="1219320" cy="6858000"/>
            </a:xfrm>
            <a:prstGeom prst="line">
              <a:avLst/>
            </a:prstGeom>
            <a:ln cap="rnd" w="9525">
              <a:solidFill>
                <a:srgbClr val="ffffff">
                  <a:lumMod val="75000"/>
                </a:srgbClr>
              </a:solidFill>
              <a:round/>
            </a:ln>
          </p:spPr>
          <p:style>
            <a:lnRef idx="2">
              <a:schemeClr val="accent1"/>
            </a:lnRef>
            <a:fillRef idx="0">
              <a:schemeClr val="accent1"/>
            </a:fillRef>
            <a:effectRef idx="1">
              <a:schemeClr val="accent1"/>
            </a:effectRef>
            <a:fontRef idx="minor"/>
          </p:style>
        </p:sp>
        <p:sp>
          <p:nvSpPr>
            <p:cNvPr id="2" name="Straight Connector 20"/>
            <p:cNvSpPr/>
            <p:nvPr/>
          </p:nvSpPr>
          <p:spPr>
            <a:xfrm flipH="1">
              <a:off x="7425000" y="3681360"/>
              <a:ext cx="4763520" cy="3176640"/>
            </a:xfrm>
            <a:prstGeom prst="line">
              <a:avLst/>
            </a:prstGeom>
            <a:ln cap="rnd" w="9525">
              <a:solidFill>
                <a:srgbClr val="ffffff">
                  <a:lumMod val="85000"/>
                </a:srgbClr>
              </a:solidFill>
              <a:round/>
            </a:ln>
          </p:spPr>
          <p:style>
            <a:lnRef idx="2">
              <a:schemeClr val="accent1"/>
            </a:lnRef>
            <a:fillRef idx="0">
              <a:schemeClr val="accent1"/>
            </a:fillRef>
            <a:effectRef idx="1">
              <a:schemeClr val="accent1"/>
            </a:effectRef>
            <a:fontRef idx="minor"/>
          </p:style>
        </p:sp>
        <p:sp>
          <p:nvSpPr>
            <p:cNvPr id="3" name="Rectangle 23"/>
            <p:cNvSpPr/>
            <p:nvPr/>
          </p:nvSpPr>
          <p:spPr>
            <a:xfrm>
              <a:off x="9181440" y="-8640"/>
              <a:ext cx="300708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 name="Rectangle 25"/>
            <p:cNvSpPr/>
            <p:nvPr/>
          </p:nvSpPr>
          <p:spPr>
            <a:xfrm>
              <a:off x="9603360" y="-8640"/>
              <a:ext cx="258804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Rectangle 27"/>
            <p:cNvSpPr/>
            <p:nvPr/>
          </p:nvSpPr>
          <p:spPr>
            <a:xfrm>
              <a:off x="9334440" y="-8640"/>
              <a:ext cx="285408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Rectangle 28"/>
            <p:cNvSpPr/>
            <p:nvPr/>
          </p:nvSpPr>
          <p:spPr>
            <a:xfrm>
              <a:off x="10898640" y="-8640"/>
              <a:ext cx="128988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Rectangle 29"/>
            <p:cNvSpPr/>
            <p:nvPr/>
          </p:nvSpPr>
          <p:spPr>
            <a:xfrm>
              <a:off x="10938960" y="-8640"/>
              <a:ext cx="124956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11" name="Group 6"/>
          <p:cNvGrpSpPr/>
          <p:nvPr/>
        </p:nvGrpSpPr>
        <p:grpSpPr>
          <a:xfrm>
            <a:off x="360" y="-8640"/>
            <a:ext cx="12191400" cy="6866640"/>
            <a:chOff x="360" y="-8640"/>
            <a:chExt cx="12191400" cy="6866640"/>
          </a:xfrm>
        </p:grpSpPr>
        <p:sp>
          <p:nvSpPr>
            <p:cNvPr id="12" name="Straight Connector 31"/>
            <p:cNvSpPr/>
            <p:nvPr/>
          </p:nvSpPr>
          <p:spPr>
            <a:xfrm>
              <a:off x="9370800" y="0"/>
              <a:ext cx="1219320" cy="6858000"/>
            </a:xfrm>
            <a:prstGeom prst="line">
              <a:avLst/>
            </a:prstGeom>
            <a:ln cap="rnd" w="9525">
              <a:solidFill>
                <a:srgbClr val="ffffff">
                  <a:lumMod val="75000"/>
                </a:srgbClr>
              </a:solidFill>
              <a:round/>
            </a:ln>
          </p:spPr>
          <p:style>
            <a:lnRef idx="2">
              <a:schemeClr val="accent1"/>
            </a:lnRef>
            <a:fillRef idx="0">
              <a:schemeClr val="accent1"/>
            </a:fillRef>
            <a:effectRef idx="1">
              <a:schemeClr val="accent1"/>
            </a:effectRef>
            <a:fontRef idx="minor"/>
          </p:style>
        </p:sp>
        <p:sp>
          <p:nvSpPr>
            <p:cNvPr id="13" name="Straight Connector 20"/>
            <p:cNvSpPr/>
            <p:nvPr/>
          </p:nvSpPr>
          <p:spPr>
            <a:xfrm flipH="1">
              <a:off x="7425000" y="3681360"/>
              <a:ext cx="4763520" cy="3176640"/>
            </a:xfrm>
            <a:prstGeom prst="line">
              <a:avLst/>
            </a:prstGeom>
            <a:ln cap="rnd" w="9525">
              <a:solidFill>
                <a:srgbClr val="ffffff">
                  <a:lumMod val="85000"/>
                </a:srgbClr>
              </a:solidFill>
              <a:round/>
            </a:ln>
          </p:spPr>
          <p:style>
            <a:lnRef idx="2">
              <a:schemeClr val="accent1"/>
            </a:lnRef>
            <a:fillRef idx="0">
              <a:schemeClr val="accent1"/>
            </a:fillRef>
            <a:effectRef idx="1">
              <a:schemeClr val="accent1"/>
            </a:effectRef>
            <a:fontRef idx="minor"/>
          </p:style>
        </p:sp>
        <p:sp>
          <p:nvSpPr>
            <p:cNvPr id="14" name="Rectangle 23"/>
            <p:cNvSpPr/>
            <p:nvPr/>
          </p:nvSpPr>
          <p:spPr>
            <a:xfrm>
              <a:off x="9181440" y="-8640"/>
              <a:ext cx="300708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 name="Rectangle 25"/>
            <p:cNvSpPr/>
            <p:nvPr/>
          </p:nvSpPr>
          <p:spPr>
            <a:xfrm>
              <a:off x="9603360" y="-8640"/>
              <a:ext cx="258804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Isosceles Triangle 26"/>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Rectangle 27"/>
            <p:cNvSpPr/>
            <p:nvPr/>
          </p:nvSpPr>
          <p:spPr>
            <a:xfrm>
              <a:off x="9334440" y="-8640"/>
              <a:ext cx="285408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Rectangle 28"/>
            <p:cNvSpPr/>
            <p:nvPr/>
          </p:nvSpPr>
          <p:spPr>
            <a:xfrm>
              <a:off x="10898640" y="-8640"/>
              <a:ext cx="128988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Rectangle 29"/>
            <p:cNvSpPr/>
            <p:nvPr/>
          </p:nvSpPr>
          <p:spPr>
            <a:xfrm>
              <a:off x="10938960" y="-8640"/>
              <a:ext cx="124956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Isosceles Triangle 30"/>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Isosceles Triangle 18"/>
            <p:cNvSpPr/>
            <p:nvPr/>
          </p:nvSpPr>
          <p:spPr>
            <a:xfrm rot="10800000">
              <a:off x="360" y="360"/>
              <a:ext cx="842400" cy="5665680"/>
            </a:xfrm>
            <a:prstGeom prst="triangle">
              <a:avLst>
                <a:gd name="adj" fmla="val 10000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2" name="PlaceHolder 1"/>
          <p:cNvSpPr>
            <a:spLocks noGrp="1"/>
          </p:cNvSpPr>
          <p:nvPr>
            <p:ph type="title"/>
          </p:nvPr>
        </p:nvSpPr>
        <p:spPr>
          <a:xfrm>
            <a:off x="1506960" y="2404440"/>
            <a:ext cx="7766640" cy="1645920"/>
          </a:xfrm>
          <a:prstGeom prst="rect">
            <a:avLst/>
          </a:prstGeom>
          <a:noFill/>
          <a:ln w="0">
            <a:noFill/>
          </a:ln>
        </p:spPr>
        <p:txBody>
          <a:bodyPr anchor="b">
            <a:noAutofit/>
          </a:bodyPr>
          <a:p>
            <a:pPr algn="r">
              <a:lnSpc>
                <a:spcPct val="100000"/>
              </a:lnSpc>
              <a:buNone/>
            </a:pPr>
            <a:r>
              <a:rPr b="0" lang="en-US" sz="5400" spc="-1" strike="noStrike">
                <a:solidFill>
                  <a:srgbClr val="418ab3"/>
                </a:solidFill>
                <a:latin typeface="Trebuchet MS"/>
              </a:rPr>
              <a:t>Click to edit Master title style</a:t>
            </a:r>
            <a:endParaRPr b="0" lang="en-US" sz="5400" spc="-1" strike="noStrike">
              <a:solidFill>
                <a:srgbClr val="000000"/>
              </a:solidFill>
              <a:latin typeface="Trebuchet MS"/>
            </a:endParaRPr>
          </a:p>
        </p:txBody>
      </p:sp>
      <p:sp>
        <p:nvSpPr>
          <p:cNvPr id="23" name="PlaceHolder 2"/>
          <p:cNvSpPr>
            <a:spLocks noGrp="1"/>
          </p:cNvSpPr>
          <p:nvPr>
            <p:ph type="dt" idx="1"/>
          </p:nvPr>
        </p:nvSpPr>
        <p:spPr>
          <a:xfrm>
            <a:off x="7205040" y="6041520"/>
            <a:ext cx="911520" cy="364680"/>
          </a:xfrm>
          <a:prstGeom prst="rect">
            <a:avLst/>
          </a:prstGeom>
          <a:noFill/>
          <a:ln w="0">
            <a:noFill/>
          </a:ln>
        </p:spPr>
        <p:txBody>
          <a:bodyPr anchor="ctr">
            <a:noAutofit/>
          </a:bodyPr>
          <a:lstStyle>
            <a:lvl1pPr algn="r">
              <a:lnSpc>
                <a:spcPct val="100000"/>
              </a:lnSpc>
              <a:buNone/>
              <a:defRPr b="0" lang="en-IN" sz="900" spc="-1" strike="noStrike">
                <a:solidFill>
                  <a:srgbClr val="8b8b8b"/>
                </a:solidFill>
                <a:latin typeface="Trebuchet MS"/>
              </a:defRPr>
            </a:lvl1pPr>
          </a:lstStyle>
          <a:p>
            <a:pPr algn="r">
              <a:lnSpc>
                <a:spcPct val="100000"/>
              </a:lnSpc>
              <a:buNone/>
            </a:pPr>
            <a:r>
              <a:rPr b="0" lang="en-IN" sz="900" spc="-1" strike="noStrike">
                <a:solidFill>
                  <a:srgbClr val="8b8b8b"/>
                </a:solidFill>
                <a:latin typeface="Trebuchet MS"/>
              </a:rPr>
              <a:t>&lt;date/time&gt;</a:t>
            </a:r>
            <a:endParaRPr b="0" lang="en-US" sz="900" spc="-1" strike="noStrike">
              <a:latin typeface="Times New Roman"/>
            </a:endParaRPr>
          </a:p>
        </p:txBody>
      </p:sp>
      <p:sp>
        <p:nvSpPr>
          <p:cNvPr id="24" name="PlaceHolder 3"/>
          <p:cNvSpPr>
            <a:spLocks noGrp="1"/>
          </p:cNvSpPr>
          <p:nvPr>
            <p:ph type="ftr" idx="2"/>
          </p:nvPr>
        </p:nvSpPr>
        <p:spPr>
          <a:xfrm>
            <a:off x="677160" y="6041520"/>
            <a:ext cx="6297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5" name="PlaceHolder 4"/>
          <p:cNvSpPr>
            <a:spLocks noGrp="1"/>
          </p:cNvSpPr>
          <p:nvPr>
            <p:ph type="sldNum" idx="3"/>
          </p:nvPr>
        </p:nvSpPr>
        <p:spPr>
          <a:xfrm>
            <a:off x="8590680" y="6041520"/>
            <a:ext cx="682920" cy="364680"/>
          </a:xfrm>
          <a:prstGeom prst="rect">
            <a:avLst/>
          </a:prstGeom>
          <a:noFill/>
          <a:ln w="0">
            <a:noFill/>
          </a:ln>
        </p:spPr>
        <p:txBody>
          <a:bodyPr anchor="ctr">
            <a:noAutofit/>
          </a:bodyPr>
          <a:lstStyle>
            <a:lvl1pPr algn="r">
              <a:lnSpc>
                <a:spcPct val="100000"/>
              </a:lnSpc>
              <a:buNone/>
              <a:defRPr b="0" lang="en-IN" sz="900" spc="-1" strike="noStrike">
                <a:solidFill>
                  <a:srgbClr val="418ab3"/>
                </a:solidFill>
                <a:latin typeface="Trebuchet MS"/>
              </a:defRPr>
            </a:lvl1pPr>
          </a:lstStyle>
          <a:p>
            <a:pPr algn="r">
              <a:lnSpc>
                <a:spcPct val="100000"/>
              </a:lnSpc>
              <a:buNone/>
            </a:pPr>
            <a:fld id="{744773F8-D4FC-4EE4-9767-001A45E0DF29}" type="slidenum">
              <a:rPr b="0" lang="en-IN" sz="900" spc="-1" strike="noStrike">
                <a:solidFill>
                  <a:srgbClr val="418ab3"/>
                </a:solidFill>
                <a:latin typeface="Trebuchet MS"/>
              </a:rPr>
              <a:t>&lt;number&gt;</a:t>
            </a:fld>
            <a:endParaRPr b="0" lang="en-US" sz="900" spc="-1" strike="noStrike">
              <a:latin typeface="Times New Roman"/>
            </a:endParaRPr>
          </a:p>
        </p:txBody>
      </p:sp>
      <p:sp>
        <p:nvSpPr>
          <p:cNvPr id="2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404040"/>
                </a:solidFill>
                <a:latin typeface="Trebuchet MS"/>
              </a:rPr>
              <a:t>Click to edit the outline text format</a:t>
            </a:r>
            <a:endParaRPr b="0" lang="en-US" sz="1800" spc="-1" strike="noStrike">
              <a:solidFill>
                <a:srgbClr val="404040"/>
              </a:solidFill>
              <a:latin typeface="Trebuchet MS"/>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Trebuchet MS"/>
              </a:rPr>
              <a:t>Second Outline Level</a:t>
            </a:r>
            <a:endParaRPr b="0" lang="en-US" sz="1400" spc="-1" strike="noStrike">
              <a:solidFill>
                <a:srgbClr val="404040"/>
              </a:solidFill>
              <a:latin typeface="Trebuchet MS"/>
            </a:endParaRPr>
          </a:p>
          <a:p>
            <a:pPr lvl="2" marL="1296000" indent="-288000">
              <a:spcBef>
                <a:spcPts val="850"/>
              </a:spcBef>
              <a:buClr>
                <a:srgbClr val="000000"/>
              </a:buClr>
              <a:buSzPct val="45000"/>
              <a:buFont typeface="Wingdings" charset="2"/>
              <a:buChar char=""/>
            </a:pPr>
            <a:r>
              <a:rPr b="0" lang="en-US" sz="1200" spc="-1" strike="noStrike">
                <a:solidFill>
                  <a:srgbClr val="404040"/>
                </a:solidFill>
                <a:latin typeface="Trebuchet MS"/>
              </a:rPr>
              <a:t>Third Outline Level</a:t>
            </a:r>
            <a:endParaRPr b="0" lang="en-US" sz="1200" spc="-1" strike="noStrike">
              <a:solidFill>
                <a:srgbClr val="404040"/>
              </a:solidFill>
              <a:latin typeface="Trebuchet MS"/>
            </a:endParaRPr>
          </a:p>
          <a:p>
            <a:pPr lvl="3" marL="1728000" indent="-216000">
              <a:spcBef>
                <a:spcPts val="567"/>
              </a:spcBef>
              <a:buClr>
                <a:srgbClr val="000000"/>
              </a:buClr>
              <a:buSzPct val="75000"/>
              <a:buFont typeface="Symbol" charset="2"/>
              <a:buChar char=""/>
            </a:pPr>
            <a:r>
              <a:rPr b="0" lang="en-US" sz="1200" spc="-1" strike="noStrike">
                <a:solidFill>
                  <a:srgbClr val="404040"/>
                </a:solidFill>
                <a:latin typeface="Trebuchet MS"/>
              </a:rPr>
              <a:t>Fourth Outline Level</a:t>
            </a:r>
            <a:endParaRPr b="0" lang="en-US" sz="1200" spc="-1" strike="noStrike">
              <a:solidFill>
                <a:srgbClr val="40404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Trebuchet MS"/>
              </a:rPr>
              <a:t>Fifth Outline Level</a:t>
            </a:r>
            <a:endParaRPr b="0" lang="en-US" sz="2000" spc="-1" strike="noStrike">
              <a:solidFill>
                <a:srgbClr val="40404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Trebuchet MS"/>
              </a:rPr>
              <a:t>Sixth Outline Level</a:t>
            </a:r>
            <a:endParaRPr b="0" lang="en-US" sz="2000" spc="-1" strike="noStrike">
              <a:solidFill>
                <a:srgbClr val="40404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Trebuchet MS"/>
              </a:rPr>
              <a:t>Seventh Outline Level</a:t>
            </a:r>
            <a:endParaRPr b="0" lang="en-US" sz="2000" spc="-1" strike="noStrike">
              <a:solidFill>
                <a:srgbClr val="404040"/>
              </a:solidFill>
              <a:latin typeface="Trebuchet MS"/>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10000"/>
          </a:blip>
          <a:stretch/>
        </a:blipFill>
      </p:bgPr>
    </p:bg>
    <p:spTree>
      <p:nvGrpSpPr>
        <p:cNvPr id="1" name=""/>
        <p:cNvGrpSpPr/>
        <p:nvPr/>
      </p:nvGrpSpPr>
      <p:grpSpPr>
        <a:xfrm>
          <a:off x="0" y="0"/>
          <a:ext cx="0" cy="0"/>
          <a:chOff x="0" y="0"/>
          <a:chExt cx="0" cy="0"/>
        </a:xfrm>
      </p:grpSpPr>
      <p:grpSp>
        <p:nvGrpSpPr>
          <p:cNvPr id="63" name="Group 6"/>
          <p:cNvGrpSpPr/>
          <p:nvPr/>
        </p:nvGrpSpPr>
        <p:grpSpPr>
          <a:xfrm>
            <a:off x="0" y="-8640"/>
            <a:ext cx="12191760" cy="6866640"/>
            <a:chOff x="0" y="-8640"/>
            <a:chExt cx="12191760" cy="6866640"/>
          </a:xfrm>
        </p:grpSpPr>
        <p:sp>
          <p:nvSpPr>
            <p:cNvPr id="64" name="Straight Connector 19"/>
            <p:cNvSpPr/>
            <p:nvPr/>
          </p:nvSpPr>
          <p:spPr>
            <a:xfrm>
              <a:off x="9370800" y="0"/>
              <a:ext cx="1219320" cy="6858000"/>
            </a:xfrm>
            <a:prstGeom prst="line">
              <a:avLst/>
            </a:prstGeom>
            <a:ln cap="rnd" w="9525">
              <a:solidFill>
                <a:srgbClr val="ffffff">
                  <a:lumMod val="75000"/>
                </a:srgbClr>
              </a:solidFill>
              <a:round/>
            </a:ln>
          </p:spPr>
          <p:style>
            <a:lnRef idx="2">
              <a:schemeClr val="accent1"/>
            </a:lnRef>
            <a:fillRef idx="0">
              <a:schemeClr val="accent1"/>
            </a:fillRef>
            <a:effectRef idx="1">
              <a:schemeClr val="accent1"/>
            </a:effectRef>
            <a:fontRef idx="minor"/>
          </p:style>
        </p:sp>
        <p:sp>
          <p:nvSpPr>
            <p:cNvPr id="65" name="Straight Connector 20"/>
            <p:cNvSpPr/>
            <p:nvPr/>
          </p:nvSpPr>
          <p:spPr>
            <a:xfrm flipH="1">
              <a:off x="7425000" y="3681360"/>
              <a:ext cx="4763520" cy="3176640"/>
            </a:xfrm>
            <a:prstGeom prst="line">
              <a:avLst/>
            </a:prstGeom>
            <a:ln cap="rnd" w="9525">
              <a:solidFill>
                <a:srgbClr val="ffffff">
                  <a:lumMod val="85000"/>
                </a:srgbClr>
              </a:solidFill>
              <a:round/>
            </a:ln>
          </p:spPr>
          <p:style>
            <a:lnRef idx="2">
              <a:schemeClr val="accent1"/>
            </a:lnRef>
            <a:fillRef idx="0">
              <a:schemeClr val="accent1"/>
            </a:fillRef>
            <a:effectRef idx="1">
              <a:schemeClr val="accent1"/>
            </a:effectRef>
            <a:fontRef idx="minor"/>
          </p:style>
        </p:sp>
        <p:sp>
          <p:nvSpPr>
            <p:cNvPr id="66" name="Rectangle 23"/>
            <p:cNvSpPr/>
            <p:nvPr/>
          </p:nvSpPr>
          <p:spPr>
            <a:xfrm>
              <a:off x="9181440" y="-8640"/>
              <a:ext cx="300708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 name="Rectangle 25"/>
            <p:cNvSpPr/>
            <p:nvPr/>
          </p:nvSpPr>
          <p:spPr>
            <a:xfrm>
              <a:off x="9603360" y="-8640"/>
              <a:ext cx="258804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 name="Rectangle 27"/>
            <p:cNvSpPr/>
            <p:nvPr/>
          </p:nvSpPr>
          <p:spPr>
            <a:xfrm>
              <a:off x="9334440" y="-8640"/>
              <a:ext cx="285408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 name="Rectangle 28"/>
            <p:cNvSpPr/>
            <p:nvPr/>
          </p:nvSpPr>
          <p:spPr>
            <a:xfrm>
              <a:off x="10898640" y="-8640"/>
              <a:ext cx="128988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 name="Rectangle 29"/>
            <p:cNvSpPr/>
            <p:nvPr/>
          </p:nvSpPr>
          <p:spPr>
            <a:xfrm>
              <a:off x="10938960" y="-8640"/>
              <a:ext cx="124956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74" name="PlaceHolder 1"/>
          <p:cNvSpPr>
            <a:spLocks noGrp="1"/>
          </p:cNvSpPr>
          <p:nvPr>
            <p:ph type="title"/>
          </p:nvPr>
        </p:nvSpPr>
        <p:spPr>
          <a:xfrm>
            <a:off x="677160" y="609480"/>
            <a:ext cx="8596440" cy="1320480"/>
          </a:xfrm>
          <a:prstGeom prst="rect">
            <a:avLst/>
          </a:prstGeom>
          <a:noFill/>
          <a:ln w="0">
            <a:noFill/>
          </a:ln>
        </p:spPr>
        <p:txBody>
          <a:bodyPr anchor="t">
            <a:normAutofit/>
          </a:bodyPr>
          <a:p>
            <a:pPr>
              <a:lnSpc>
                <a:spcPct val="100000"/>
              </a:lnSpc>
              <a:buNone/>
            </a:pPr>
            <a:r>
              <a:rPr b="0" lang="en-US" sz="3600" spc="-1" strike="noStrike">
                <a:solidFill>
                  <a:srgbClr val="418ab3"/>
                </a:solidFill>
                <a:latin typeface="Trebuchet MS"/>
              </a:rPr>
              <a:t>Click to edit Master title style</a:t>
            </a:r>
            <a:endParaRPr b="0" lang="en-US" sz="3600" spc="-1" strike="noStrike">
              <a:solidFill>
                <a:srgbClr val="000000"/>
              </a:solidFill>
              <a:latin typeface="Trebuchet MS"/>
            </a:endParaRPr>
          </a:p>
        </p:txBody>
      </p:sp>
      <p:sp>
        <p:nvSpPr>
          <p:cNvPr id="75" name="PlaceHolder 2"/>
          <p:cNvSpPr>
            <a:spLocks noGrp="1"/>
          </p:cNvSpPr>
          <p:nvPr>
            <p:ph type="body"/>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Click to edit Master text styles</a:t>
            </a:r>
            <a:endParaRPr b="0" lang="en-US" sz="1800" spc="-1" strike="noStrike">
              <a:solidFill>
                <a:srgbClr val="404040"/>
              </a:solidFill>
              <a:latin typeface="Trebuchet MS"/>
            </a:endParaRPr>
          </a:p>
          <a:p>
            <a:pPr lvl="1" marL="743040" indent="-285840">
              <a:lnSpc>
                <a:spcPct val="100000"/>
              </a:lnSpc>
              <a:spcBef>
                <a:spcPts val="1001"/>
              </a:spcBef>
              <a:buClr>
                <a:srgbClr val="418ab3"/>
              </a:buClr>
              <a:buSzPct val="80000"/>
              <a:buFont typeface="Wingdings 3" charset="2"/>
              <a:buChar char=""/>
            </a:pPr>
            <a:r>
              <a:rPr b="0" lang="en-US" sz="1600" spc="-1" strike="noStrike">
                <a:solidFill>
                  <a:srgbClr val="404040"/>
                </a:solidFill>
                <a:latin typeface="Trebuchet MS"/>
              </a:rPr>
              <a:t>Second level</a:t>
            </a:r>
            <a:endParaRPr b="0" lang="en-US" sz="1600" spc="-1" strike="noStrike">
              <a:solidFill>
                <a:srgbClr val="404040"/>
              </a:solidFill>
              <a:latin typeface="Trebuchet MS"/>
            </a:endParaRPr>
          </a:p>
          <a:p>
            <a:pPr lvl="2" marL="1143000" indent="-228600">
              <a:lnSpc>
                <a:spcPct val="100000"/>
              </a:lnSpc>
              <a:spcBef>
                <a:spcPts val="1001"/>
              </a:spcBef>
              <a:buClr>
                <a:srgbClr val="418ab3"/>
              </a:buClr>
              <a:buSzPct val="80000"/>
              <a:buFont typeface="Wingdings 3" charset="2"/>
              <a:buChar char=""/>
            </a:pPr>
            <a:r>
              <a:rPr b="0" lang="en-US" sz="1400" spc="-1" strike="noStrike">
                <a:solidFill>
                  <a:srgbClr val="404040"/>
                </a:solidFill>
                <a:latin typeface="Trebuchet MS"/>
              </a:rPr>
              <a:t>Third level</a:t>
            </a:r>
            <a:endParaRPr b="0" lang="en-US" sz="1400" spc="-1" strike="noStrike">
              <a:solidFill>
                <a:srgbClr val="404040"/>
              </a:solidFill>
              <a:latin typeface="Trebuchet MS"/>
            </a:endParaRPr>
          </a:p>
          <a:p>
            <a:pPr lvl="3" marL="1600200" indent="-228600">
              <a:lnSpc>
                <a:spcPct val="100000"/>
              </a:lnSpc>
              <a:spcBef>
                <a:spcPts val="1001"/>
              </a:spcBef>
              <a:buClr>
                <a:srgbClr val="418ab3"/>
              </a:buClr>
              <a:buSzPct val="80000"/>
              <a:buFont typeface="Wingdings 3" charset="2"/>
              <a:buChar char=""/>
            </a:pPr>
            <a:r>
              <a:rPr b="0" lang="en-US" sz="1200" spc="-1" strike="noStrike">
                <a:solidFill>
                  <a:srgbClr val="404040"/>
                </a:solidFill>
                <a:latin typeface="Trebuchet MS"/>
              </a:rPr>
              <a:t>Fourth level</a:t>
            </a:r>
            <a:endParaRPr b="0" lang="en-US" sz="1200" spc="-1" strike="noStrike">
              <a:solidFill>
                <a:srgbClr val="404040"/>
              </a:solidFill>
              <a:latin typeface="Trebuchet MS"/>
            </a:endParaRPr>
          </a:p>
          <a:p>
            <a:pPr lvl="4" marL="2057400" indent="-228600">
              <a:lnSpc>
                <a:spcPct val="100000"/>
              </a:lnSpc>
              <a:spcBef>
                <a:spcPts val="1001"/>
              </a:spcBef>
              <a:buClr>
                <a:srgbClr val="418ab3"/>
              </a:buClr>
              <a:buSzPct val="80000"/>
              <a:buFont typeface="Wingdings 3" charset="2"/>
              <a:buChar char=""/>
            </a:pPr>
            <a:r>
              <a:rPr b="0" lang="en-US" sz="1200" spc="-1" strike="noStrike">
                <a:solidFill>
                  <a:srgbClr val="404040"/>
                </a:solidFill>
                <a:latin typeface="Trebuchet MS"/>
              </a:rPr>
              <a:t>Fifth level</a:t>
            </a:r>
            <a:endParaRPr b="0" lang="en-US" sz="1200" spc="-1" strike="noStrike">
              <a:solidFill>
                <a:srgbClr val="404040"/>
              </a:solidFill>
              <a:latin typeface="Trebuchet MS"/>
            </a:endParaRPr>
          </a:p>
        </p:txBody>
      </p:sp>
      <p:sp>
        <p:nvSpPr>
          <p:cNvPr id="76" name="PlaceHolder 3"/>
          <p:cNvSpPr>
            <a:spLocks noGrp="1"/>
          </p:cNvSpPr>
          <p:nvPr>
            <p:ph type="dt" idx="4"/>
          </p:nvPr>
        </p:nvSpPr>
        <p:spPr>
          <a:xfrm>
            <a:off x="7205040" y="6041520"/>
            <a:ext cx="911520" cy="364680"/>
          </a:xfrm>
          <a:prstGeom prst="rect">
            <a:avLst/>
          </a:prstGeom>
          <a:noFill/>
          <a:ln w="0">
            <a:noFill/>
          </a:ln>
        </p:spPr>
        <p:txBody>
          <a:bodyPr anchor="ctr">
            <a:noAutofit/>
          </a:bodyPr>
          <a:lstStyle>
            <a:lvl1pPr algn="r">
              <a:lnSpc>
                <a:spcPct val="100000"/>
              </a:lnSpc>
              <a:buNone/>
              <a:defRPr b="0" lang="en-IN" sz="900" spc="-1" strike="noStrike">
                <a:solidFill>
                  <a:srgbClr val="8b8b8b"/>
                </a:solidFill>
                <a:latin typeface="Trebuchet MS"/>
              </a:defRPr>
            </a:lvl1pPr>
          </a:lstStyle>
          <a:p>
            <a:pPr algn="r">
              <a:lnSpc>
                <a:spcPct val="100000"/>
              </a:lnSpc>
              <a:buNone/>
            </a:pPr>
            <a:r>
              <a:rPr b="0" lang="en-IN" sz="900" spc="-1" strike="noStrike">
                <a:solidFill>
                  <a:srgbClr val="8b8b8b"/>
                </a:solidFill>
                <a:latin typeface="Trebuchet MS"/>
              </a:rPr>
              <a:t>&lt;date/time&gt;</a:t>
            </a:r>
            <a:endParaRPr b="0" lang="en-US" sz="900" spc="-1" strike="noStrike">
              <a:latin typeface="Times New Roman"/>
            </a:endParaRPr>
          </a:p>
        </p:txBody>
      </p:sp>
      <p:sp>
        <p:nvSpPr>
          <p:cNvPr id="77" name="PlaceHolder 4"/>
          <p:cNvSpPr>
            <a:spLocks noGrp="1"/>
          </p:cNvSpPr>
          <p:nvPr>
            <p:ph type="ftr" idx="5"/>
          </p:nvPr>
        </p:nvSpPr>
        <p:spPr>
          <a:xfrm>
            <a:off x="677160" y="6041520"/>
            <a:ext cx="6297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78" name="PlaceHolder 5"/>
          <p:cNvSpPr>
            <a:spLocks noGrp="1"/>
          </p:cNvSpPr>
          <p:nvPr>
            <p:ph type="sldNum" idx="6"/>
          </p:nvPr>
        </p:nvSpPr>
        <p:spPr>
          <a:xfrm>
            <a:off x="8590680" y="6041520"/>
            <a:ext cx="682920" cy="364680"/>
          </a:xfrm>
          <a:prstGeom prst="rect">
            <a:avLst/>
          </a:prstGeom>
          <a:noFill/>
          <a:ln w="0">
            <a:noFill/>
          </a:ln>
        </p:spPr>
        <p:txBody>
          <a:bodyPr anchor="ctr">
            <a:noAutofit/>
          </a:bodyPr>
          <a:lstStyle>
            <a:lvl1pPr algn="r">
              <a:lnSpc>
                <a:spcPct val="100000"/>
              </a:lnSpc>
              <a:buNone/>
              <a:defRPr b="0" lang="en-IN" sz="900" spc="-1" strike="noStrike">
                <a:solidFill>
                  <a:srgbClr val="418ab3"/>
                </a:solidFill>
                <a:latin typeface="Trebuchet MS"/>
              </a:defRPr>
            </a:lvl1pPr>
          </a:lstStyle>
          <a:p>
            <a:pPr algn="r">
              <a:lnSpc>
                <a:spcPct val="100000"/>
              </a:lnSpc>
              <a:buNone/>
            </a:pPr>
            <a:fld id="{74F7CD8A-FDFB-44C1-8D54-253836146344}" type="slidenum">
              <a:rPr b="0" lang="en-IN" sz="900" spc="-1" strike="noStrike">
                <a:solidFill>
                  <a:srgbClr val="418ab3"/>
                </a:solidFill>
                <a:latin typeface="Trebuchet MS"/>
              </a:rPr>
              <a:t>&lt;number&gt;</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alphaModFix amt="10000"/>
          </a:blip>
          <a:stretch/>
        </a:blipFill>
      </p:bgPr>
    </p:bg>
    <p:spTree>
      <p:nvGrpSpPr>
        <p:cNvPr id="1" name=""/>
        <p:cNvGrpSpPr/>
        <p:nvPr/>
      </p:nvGrpSpPr>
      <p:grpSpPr>
        <a:xfrm>
          <a:off x="0" y="0"/>
          <a:ext cx="0" cy="0"/>
          <a:chOff x="0" y="0"/>
          <a:chExt cx="0" cy="0"/>
        </a:xfrm>
      </p:grpSpPr>
      <p:grpSp>
        <p:nvGrpSpPr>
          <p:cNvPr id="115" name="Group 6"/>
          <p:cNvGrpSpPr/>
          <p:nvPr/>
        </p:nvGrpSpPr>
        <p:grpSpPr>
          <a:xfrm>
            <a:off x="0" y="-8640"/>
            <a:ext cx="12191760" cy="6866640"/>
            <a:chOff x="0" y="-8640"/>
            <a:chExt cx="12191760" cy="6866640"/>
          </a:xfrm>
        </p:grpSpPr>
        <p:sp>
          <p:nvSpPr>
            <p:cNvPr id="116" name="Straight Connector 19"/>
            <p:cNvSpPr/>
            <p:nvPr/>
          </p:nvSpPr>
          <p:spPr>
            <a:xfrm>
              <a:off x="9370800" y="0"/>
              <a:ext cx="1219320" cy="6858000"/>
            </a:xfrm>
            <a:prstGeom prst="line">
              <a:avLst/>
            </a:prstGeom>
            <a:ln cap="rnd" w="9525">
              <a:solidFill>
                <a:srgbClr val="ffffff">
                  <a:lumMod val="75000"/>
                </a:srgbClr>
              </a:solidFill>
              <a:round/>
            </a:ln>
          </p:spPr>
          <p:style>
            <a:lnRef idx="2">
              <a:schemeClr val="accent1"/>
            </a:lnRef>
            <a:fillRef idx="0">
              <a:schemeClr val="accent1"/>
            </a:fillRef>
            <a:effectRef idx="1">
              <a:schemeClr val="accent1"/>
            </a:effectRef>
            <a:fontRef idx="minor"/>
          </p:style>
        </p:sp>
        <p:sp>
          <p:nvSpPr>
            <p:cNvPr id="117" name="Straight Connector 20"/>
            <p:cNvSpPr/>
            <p:nvPr/>
          </p:nvSpPr>
          <p:spPr>
            <a:xfrm flipH="1">
              <a:off x="7425000" y="3681360"/>
              <a:ext cx="4763520" cy="3176640"/>
            </a:xfrm>
            <a:prstGeom prst="line">
              <a:avLst/>
            </a:prstGeom>
            <a:ln cap="rnd" w="9525">
              <a:solidFill>
                <a:srgbClr val="ffffff">
                  <a:lumMod val="85000"/>
                </a:srgbClr>
              </a:solidFill>
              <a:round/>
            </a:ln>
          </p:spPr>
          <p:style>
            <a:lnRef idx="2">
              <a:schemeClr val="accent1"/>
            </a:lnRef>
            <a:fillRef idx="0">
              <a:schemeClr val="accent1"/>
            </a:fillRef>
            <a:effectRef idx="1">
              <a:schemeClr val="accent1"/>
            </a:effectRef>
            <a:fontRef idx="minor"/>
          </p:style>
        </p:sp>
        <p:sp>
          <p:nvSpPr>
            <p:cNvPr id="118" name="Rectangle 23"/>
            <p:cNvSpPr/>
            <p:nvPr/>
          </p:nvSpPr>
          <p:spPr>
            <a:xfrm>
              <a:off x="9181440" y="-8640"/>
              <a:ext cx="300708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9" name="Rectangle 25"/>
            <p:cNvSpPr/>
            <p:nvPr/>
          </p:nvSpPr>
          <p:spPr>
            <a:xfrm>
              <a:off x="9603360" y="-8640"/>
              <a:ext cx="258804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0"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1" name="Rectangle 27"/>
            <p:cNvSpPr/>
            <p:nvPr/>
          </p:nvSpPr>
          <p:spPr>
            <a:xfrm>
              <a:off x="9334440" y="-8640"/>
              <a:ext cx="285408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2" name="Rectangle 28"/>
            <p:cNvSpPr/>
            <p:nvPr/>
          </p:nvSpPr>
          <p:spPr>
            <a:xfrm>
              <a:off x="10898640" y="-8640"/>
              <a:ext cx="128988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3" name="Rectangle 29"/>
            <p:cNvSpPr/>
            <p:nvPr/>
          </p:nvSpPr>
          <p:spPr>
            <a:xfrm>
              <a:off x="10938960" y="-8640"/>
              <a:ext cx="124956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4"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5"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26" name="PlaceHolder 1"/>
          <p:cNvSpPr>
            <a:spLocks noGrp="1"/>
          </p:cNvSpPr>
          <p:nvPr>
            <p:ph type="title"/>
          </p:nvPr>
        </p:nvSpPr>
        <p:spPr>
          <a:xfrm>
            <a:off x="677160" y="2700720"/>
            <a:ext cx="8596440" cy="1826280"/>
          </a:xfrm>
          <a:prstGeom prst="rect">
            <a:avLst/>
          </a:prstGeom>
          <a:noFill/>
          <a:ln w="0">
            <a:noFill/>
          </a:ln>
        </p:spPr>
        <p:txBody>
          <a:bodyPr anchor="b">
            <a:noAutofit/>
          </a:bodyPr>
          <a:p>
            <a:pPr>
              <a:lnSpc>
                <a:spcPct val="100000"/>
              </a:lnSpc>
              <a:buNone/>
            </a:pPr>
            <a:r>
              <a:rPr b="0" lang="en-US" sz="4000" spc="-1" strike="noStrike">
                <a:solidFill>
                  <a:srgbClr val="418ab3"/>
                </a:solidFill>
                <a:latin typeface="Trebuchet MS"/>
              </a:rPr>
              <a:t>Click to edit Master title style</a:t>
            </a:r>
            <a:endParaRPr b="0" lang="en-US" sz="4000" spc="-1" strike="noStrike">
              <a:solidFill>
                <a:srgbClr val="000000"/>
              </a:solidFill>
              <a:latin typeface="Trebuchet MS"/>
            </a:endParaRPr>
          </a:p>
        </p:txBody>
      </p:sp>
      <p:sp>
        <p:nvSpPr>
          <p:cNvPr id="127" name="PlaceHolder 2"/>
          <p:cNvSpPr>
            <a:spLocks noGrp="1"/>
          </p:cNvSpPr>
          <p:nvPr>
            <p:ph type="body"/>
          </p:nvPr>
        </p:nvSpPr>
        <p:spPr>
          <a:xfrm>
            <a:off x="677160" y="4527360"/>
            <a:ext cx="8596440" cy="860040"/>
          </a:xfrm>
          <a:prstGeom prst="rect">
            <a:avLst/>
          </a:prstGeom>
          <a:noFill/>
          <a:ln w="0">
            <a:noFill/>
          </a:ln>
        </p:spPr>
        <p:txBody>
          <a:bodyPr anchor="t">
            <a:noAutofit/>
          </a:bodyPr>
          <a:p>
            <a:pPr>
              <a:lnSpc>
                <a:spcPct val="100000"/>
              </a:lnSpc>
              <a:spcBef>
                <a:spcPts val="1001"/>
              </a:spcBef>
              <a:buNone/>
              <a:tabLst>
                <a:tab algn="l" pos="0"/>
              </a:tabLst>
            </a:pPr>
            <a:r>
              <a:rPr b="0" lang="en-US" sz="2000" spc="-1" strike="noStrike">
                <a:solidFill>
                  <a:srgbClr val="808080"/>
                </a:solidFill>
                <a:latin typeface="Trebuchet MS"/>
              </a:rPr>
              <a:t>Click to edit Master text styles</a:t>
            </a:r>
            <a:endParaRPr b="0" lang="en-US" sz="2000" spc="-1" strike="noStrike">
              <a:solidFill>
                <a:srgbClr val="404040"/>
              </a:solidFill>
              <a:latin typeface="Trebuchet MS"/>
            </a:endParaRPr>
          </a:p>
        </p:txBody>
      </p:sp>
      <p:sp>
        <p:nvSpPr>
          <p:cNvPr id="128" name="PlaceHolder 3"/>
          <p:cNvSpPr>
            <a:spLocks noGrp="1"/>
          </p:cNvSpPr>
          <p:nvPr>
            <p:ph type="dt" idx="7"/>
          </p:nvPr>
        </p:nvSpPr>
        <p:spPr>
          <a:xfrm>
            <a:off x="7205040" y="6041520"/>
            <a:ext cx="911520" cy="364680"/>
          </a:xfrm>
          <a:prstGeom prst="rect">
            <a:avLst/>
          </a:prstGeom>
          <a:noFill/>
          <a:ln w="0">
            <a:noFill/>
          </a:ln>
        </p:spPr>
        <p:txBody>
          <a:bodyPr anchor="ctr">
            <a:noAutofit/>
          </a:bodyPr>
          <a:lstStyle>
            <a:lvl1pPr algn="r">
              <a:lnSpc>
                <a:spcPct val="100000"/>
              </a:lnSpc>
              <a:buNone/>
              <a:defRPr b="0" lang="en-IN" sz="900" spc="-1" strike="noStrike">
                <a:solidFill>
                  <a:srgbClr val="8b8b8b"/>
                </a:solidFill>
                <a:latin typeface="Trebuchet MS"/>
              </a:defRPr>
            </a:lvl1pPr>
          </a:lstStyle>
          <a:p>
            <a:pPr algn="r">
              <a:lnSpc>
                <a:spcPct val="100000"/>
              </a:lnSpc>
              <a:buNone/>
            </a:pPr>
            <a:r>
              <a:rPr b="0" lang="en-IN" sz="900" spc="-1" strike="noStrike">
                <a:solidFill>
                  <a:srgbClr val="8b8b8b"/>
                </a:solidFill>
                <a:latin typeface="Trebuchet MS"/>
              </a:rPr>
              <a:t>&lt;date/time&gt;</a:t>
            </a:r>
            <a:endParaRPr b="0" lang="en-US" sz="900" spc="-1" strike="noStrike">
              <a:latin typeface="Times New Roman"/>
            </a:endParaRPr>
          </a:p>
        </p:txBody>
      </p:sp>
      <p:sp>
        <p:nvSpPr>
          <p:cNvPr id="129" name="PlaceHolder 4"/>
          <p:cNvSpPr>
            <a:spLocks noGrp="1"/>
          </p:cNvSpPr>
          <p:nvPr>
            <p:ph type="ftr" idx="8"/>
          </p:nvPr>
        </p:nvSpPr>
        <p:spPr>
          <a:xfrm>
            <a:off x="677160" y="6041520"/>
            <a:ext cx="6297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30" name="PlaceHolder 5"/>
          <p:cNvSpPr>
            <a:spLocks noGrp="1"/>
          </p:cNvSpPr>
          <p:nvPr>
            <p:ph type="sldNum" idx="9"/>
          </p:nvPr>
        </p:nvSpPr>
        <p:spPr>
          <a:xfrm>
            <a:off x="8590680" y="6041520"/>
            <a:ext cx="682920" cy="364680"/>
          </a:xfrm>
          <a:prstGeom prst="rect">
            <a:avLst/>
          </a:prstGeom>
          <a:noFill/>
          <a:ln w="0">
            <a:noFill/>
          </a:ln>
        </p:spPr>
        <p:txBody>
          <a:bodyPr anchor="ctr">
            <a:noAutofit/>
          </a:bodyPr>
          <a:lstStyle>
            <a:lvl1pPr algn="r">
              <a:lnSpc>
                <a:spcPct val="100000"/>
              </a:lnSpc>
              <a:buNone/>
              <a:defRPr b="0" lang="en-IN" sz="900" spc="-1" strike="noStrike">
                <a:solidFill>
                  <a:srgbClr val="418ab3"/>
                </a:solidFill>
                <a:latin typeface="Trebuchet MS"/>
              </a:defRPr>
            </a:lvl1pPr>
          </a:lstStyle>
          <a:p>
            <a:pPr algn="r">
              <a:lnSpc>
                <a:spcPct val="100000"/>
              </a:lnSpc>
              <a:buNone/>
            </a:pPr>
            <a:fld id="{7F8C3F23-FF78-461D-A7FF-B45FC1938885}" type="slidenum">
              <a:rPr b="0" lang="en-IN" sz="900" spc="-1" strike="noStrike">
                <a:solidFill>
                  <a:srgbClr val="418ab3"/>
                </a:solidFill>
                <a:latin typeface="Trebuchet MS"/>
              </a:rPr>
              <a:t>&lt;number&gt;</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xml"/>
</Relationships>
</file>

<file path=ppt/slides/_rels/slide10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diagramData" Target="../diagrams/data6.xml"/><Relationship Id="rId2" Type="http://schemas.openxmlformats.org/officeDocument/2006/relationships/diagramLayout" Target="../diagrams/layout6.xml"/><Relationship Id="rId3" Type="http://schemas.openxmlformats.org/officeDocument/2006/relationships/diagramQuickStyle" Target="../diagrams/quickStyle6.xml"/><Relationship Id="rId4" Type="http://schemas.openxmlformats.org/officeDocument/2006/relationships/diagramColors" Target="../diagrams/colors6.xml"/><Relationship Id="rId5" Type="http://schemas.microsoft.com/office/2007/relationships/diagramDrawing" Target="../diagrams/drawing6.xml"/><Relationship Id="rId6"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18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18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191.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192.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19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_rels/slide194.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19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19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19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199.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20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3.xml"/>
</Relationships>
</file>

<file path=ppt/slides/_rels/slide20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3.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3.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3.xml"/>
</Relationships>
</file>

<file path=ppt/slides/_rels/slide219.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3.xml"/>
</Relationships>
</file>

<file path=ppt/slides/_rels/slide221.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
</Relationships>
</file>

<file path=ppt/slides/_rels/slide222.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3.xml"/>
</Relationships>
</file>

<file path=ppt/slides/_rels/slide22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3.xml"/>
</Relationships>
</file>

<file path=ppt/slides/_rels/slide224.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
</Relationships>
</file>

<file path=ppt/slides/_rels/slide2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6.xml.rels><?xml version="1.0" encoding="UTF-8"?>
<Relationships xmlns="http://schemas.openxmlformats.org/package/2006/relationships"><Relationship Id="rId1" Type="http://schemas.openxmlformats.org/officeDocument/2006/relationships/hyperlink" Target="https://www.javascripttutorial.net/javascript-for-loop/" TargetMode="External"/><Relationship Id="rId2" Type="http://schemas.openxmlformats.org/officeDocument/2006/relationships/hyperlink" Target="https://www.javascripttutorial.net/javascript-while-loop/" TargetMode="External"/><Relationship Id="rId3" Type="http://schemas.openxmlformats.org/officeDocument/2006/relationships/hyperlink" Target="https://www.javascripttutorial.net/javascript-do-while/" TargetMode="External"/><Relationship Id="rId4" Type="http://schemas.openxmlformats.org/officeDocument/2006/relationships/slideLayout" Target="../slideLayouts/slideLayout13.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8.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3.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3.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2.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
</Relationships>
</file>

<file path=ppt/slides/_rels/slide233.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
</Relationships>
</file>

<file path=ppt/slides/_rels/slide23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3.xml"/>
</Relationships>
</file>

<file path=ppt/slides/_rels/slide235.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3.xml"/>
</Relationships>
</file>

<file path=ppt/slides/_rels/slide236.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3.xml"/>
</Relationships>
</file>

<file path=ppt/slides/_rels/slide237.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3.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3.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
</Relationships>
</file>

<file path=ppt/slides/_rels/slide2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7.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image" Target="../media/image122.png"/><Relationship Id="rId7" Type="http://schemas.openxmlformats.org/officeDocument/2006/relationships/slideLayout" Target="../slideLayouts/slideLayout13.xml"/>
</Relationships>
</file>

<file path=ppt/slides/_rels/slide248.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0.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image" Target="../media/image130.png"/><Relationship Id="rId7"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3.xml"/>
</Relationships>
</file>

<file path=ppt/slides/_rels/slide257.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diagramData" Target="../diagrams/data10.xml"/><Relationship Id="rId2" Type="http://schemas.openxmlformats.org/officeDocument/2006/relationships/diagramLayout" Target="../diagrams/layout10.xml"/><Relationship Id="rId3" Type="http://schemas.openxmlformats.org/officeDocument/2006/relationships/diagramQuickStyle" Target="../diagrams/quickStyle10.xml"/><Relationship Id="rId4" Type="http://schemas.openxmlformats.org/officeDocument/2006/relationships/diagramColors" Target="../diagrams/colors10.xml"/><Relationship Id="rId5" Type="http://schemas.microsoft.com/office/2007/relationships/diagramDrawing" Target="../diagrams/drawing10.xml"/><Relationship Id="rId6" Type="http://schemas.openxmlformats.org/officeDocument/2006/relationships/image" Target="../media/image133.png"/><Relationship Id="rId7" Type="http://schemas.openxmlformats.org/officeDocument/2006/relationships/slideLayout" Target="../slideLayouts/slideLayout13.xml"/>
</Relationships>
</file>

<file path=ppt/slides/_rels/slide259.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1.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3.xml"/>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5.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slideLayout" Target="../slideLayouts/slideLayout13.xml"/>
</Relationships>
</file>

<file path=ppt/slides/_rels/slide276.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13.xml"/>
</Relationships>
</file>

<file path=ppt/slides/_rels/slide277.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xml"/>
</Relationships>
</file>

<file path=ppt/slides/_rels/slide278.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xml"/>
</Relationships>
</file>

<file path=ppt/slides/_rels/slide279.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0.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3.xml"/>
</Relationships>
</file>

<file path=ppt/slides/_rels/slide281.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xml"/>
</Relationships>
</file>

<file path=ppt/slides/_rels/slide282.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xml"/>
</Relationships>
</file>

<file path=ppt/slides/_rels/slide283.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xml"/>
</Relationships>
</file>

<file path=ppt/slides/_rels/slide284.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xml"/>
</Relationships>
</file>

<file path=ppt/slides/_rels/slide285.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3.xml"/>
</Relationships>
</file>

<file path=ppt/slides/_rels/slide286.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3.xml"/>
</Relationships>
</file>

<file path=ppt/slides/_rels/slide287.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13.xml"/>
</Relationships>
</file>

<file path=ppt/slides/_rels/slide288.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13.xml"/>
</Relationships>
</file>

<file path=ppt/slides/_rels/slide289.xml.rels><?xml version="1.0" encoding="UTF-8"?>
<Relationships xmlns="http://schemas.openxmlformats.org/package/2006/relationships"><Relationship Id="rId1" Type="http://schemas.openxmlformats.org/officeDocument/2006/relationships/hyperlink" Target="https://www.w3schools.com/jsref/prop_his_length.asp" TargetMode="External"/><Relationship Id="rId2" Type="http://schemas.openxmlformats.org/officeDocument/2006/relationships/image" Target="../media/image151.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0.xml.rels><?xml version="1.0" encoding="UTF-8"?>
<Relationships xmlns="http://schemas.openxmlformats.org/package/2006/relationships"><Relationship Id="rId1" Type="http://schemas.openxmlformats.org/officeDocument/2006/relationships/hyperlink" Target="https://codescracker.com/html/index.htm" TargetMode="External"/><Relationship Id="rId2" Type="http://schemas.openxmlformats.org/officeDocument/2006/relationships/image" Target="../media/image152.png"/><Relationship Id="rId3" Type="http://schemas.openxmlformats.org/officeDocument/2006/relationships/slideLayout" Target="../slideLayouts/slideLayout13.xml"/>
</Relationships>
</file>

<file path=ppt/slides/_rels/slide291.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3.xml"/>
</Relationships>
</file>

<file path=ppt/slides/_rels/slide292.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3.xml"/>
</Relationships>
</file>

<file path=ppt/slides/_rels/slide293.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3.xml"/>
</Relationships>
</file>

<file path=ppt/slides/_rels/slide294.xml.rels><?xml version="1.0" encoding="UTF-8"?>
<Relationships xmlns="http://schemas.openxmlformats.org/package/2006/relationships"><Relationship Id="rId1" Type="http://schemas.openxmlformats.org/officeDocument/2006/relationships/diagramData" Target="../diagrams/data12.xml"/><Relationship Id="rId2" Type="http://schemas.openxmlformats.org/officeDocument/2006/relationships/diagramLayout" Target="../diagrams/layout12.xml"/><Relationship Id="rId3" Type="http://schemas.openxmlformats.org/officeDocument/2006/relationships/diagramQuickStyle" Target="../diagrams/quickStyle12.xml"/><Relationship Id="rId4" Type="http://schemas.openxmlformats.org/officeDocument/2006/relationships/diagramColors" Target="../diagrams/colors12.xml"/><Relationship Id="rId5" Type="http://schemas.microsoft.com/office/2007/relationships/diagramDrawing" Target="../diagrams/drawing12.xml"/><Relationship Id="rId6" Type="http://schemas.openxmlformats.org/officeDocument/2006/relationships/slideLayout" Target="../slideLayouts/slideLayout13.xml"/>
</Relationships>
</file>

<file path=ppt/slides/_rels/slide295.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3.xml"/>
</Relationships>
</file>

<file path=ppt/slides/_rels/slide2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7.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13.xml"/>
</Relationships>
</file>

<file path=ppt/slides/_rels/slide298.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3.xml"/>
</Relationships>
</file>

<file path=ppt/slides/_rels/slide299.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0.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3.xml"/>
</Relationships>
</file>

<file path=ppt/slides/_rels/slide301.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3.xml"/>
</Relationships>
</file>

<file path=ppt/slides/_rels/slide302.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3.xml"/>
</Relationships>
</file>

<file path=ppt/slides/_rels/slide303.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3.xml"/>
</Relationships>
</file>

<file path=ppt/slides/_rels/slide304.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3.xml"/>
</Relationships>
</file>

<file path=ppt/slides/_rels/slide305.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13.xml"/>
</Relationships>
</file>

<file path=ppt/slides/_rels/slide306.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3.xml"/>
</Relationships>
</file>

<file path=ppt/slides/_rels/slide307.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3.xml"/>
</Relationships>
</file>

<file path=ppt/slides/_rels/slide3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image" Target="../media/image12.png"/><Relationship Id="rId7"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13.png"/><Relationship Id="rId7"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image" Target="../media/image16.png"/><Relationship Id="rId7"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image" Target="../media/image20.pn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32.wmf"/><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1506960" y="2404440"/>
            <a:ext cx="7766640" cy="1645920"/>
          </a:xfrm>
          <a:prstGeom prst="rect">
            <a:avLst/>
          </a:prstGeom>
          <a:noFill/>
          <a:ln w="0">
            <a:noFill/>
          </a:ln>
        </p:spPr>
        <p:txBody>
          <a:bodyPr anchor="b">
            <a:noAutofit/>
          </a:bodyPr>
          <a:p>
            <a:pPr algn="r">
              <a:lnSpc>
                <a:spcPct val="100000"/>
              </a:lnSpc>
              <a:buNone/>
            </a:pPr>
            <a:r>
              <a:rPr b="0" lang="en-US" sz="5400" spc="-1" strike="noStrike">
                <a:solidFill>
                  <a:srgbClr val="418ab3"/>
                </a:solidFill>
                <a:latin typeface="Trebuchet MS"/>
              </a:rPr>
              <a:t>Full Stack Web Development with </a:t>
            </a:r>
            <a:br>
              <a:rPr sz="5400"/>
            </a:br>
            <a:r>
              <a:rPr b="0" lang="en-US" sz="5400" spc="-1" strike="noStrike">
                <a:solidFill>
                  <a:srgbClr val="418ab3"/>
                </a:solidFill>
                <a:latin typeface="Trebuchet MS"/>
              </a:rPr>
              <a:t>MERN Stack  </a:t>
            </a:r>
            <a:endParaRPr b="0" lang="en-US" sz="5400" spc="-1" strike="noStrike">
              <a:solidFill>
                <a:srgbClr val="000000"/>
              </a:solidFill>
              <a:latin typeface="Trebuchet MS"/>
            </a:endParaRPr>
          </a:p>
        </p:txBody>
      </p:sp>
      <p:sp>
        <p:nvSpPr>
          <p:cNvPr id="168" name="PlaceHolder 2"/>
          <p:cNvSpPr>
            <a:spLocks noGrp="1"/>
          </p:cNvSpPr>
          <p:nvPr>
            <p:ph type="subTitle"/>
          </p:nvPr>
        </p:nvSpPr>
        <p:spPr>
          <a:xfrm>
            <a:off x="1506960" y="4050720"/>
            <a:ext cx="7766640" cy="109656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Low-level languages</a:t>
            </a:r>
            <a:endParaRPr b="0" lang="en-US" sz="3600" spc="-1" strike="noStrike">
              <a:solidFill>
                <a:srgbClr val="000000"/>
              </a:solidFill>
              <a:latin typeface="Trebuchet MS"/>
            </a:endParaRPr>
          </a:p>
        </p:txBody>
      </p:sp>
      <p:sp>
        <p:nvSpPr>
          <p:cNvPr id="186" name="PlaceHolder 2"/>
          <p:cNvSpPr>
            <a:spLocks noGrp="1"/>
          </p:cNvSpPr>
          <p:nvPr>
            <p:ph/>
          </p:nvPr>
        </p:nvSpPr>
        <p:spPr>
          <a:xfrm>
            <a:off x="677160" y="2160720"/>
            <a:ext cx="8596440" cy="3880440"/>
          </a:xfrm>
          <a:prstGeom prst="rect">
            <a:avLst/>
          </a:prstGeom>
          <a:noFill/>
          <a:ln w="0">
            <a:noFill/>
          </a:ln>
        </p:spPr>
        <p:txBody>
          <a:bodyPr anchor="t">
            <a:normAutofit fontScale="88000"/>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Low-level languages are machine-friendly, which makes them highly efficient in terms of memory usage but difficult to understand without the help of an assembler. Since they're not very people-friendly, they're also not widely used anymore. Examples include machine code and assembly languages.</a:t>
            </a:r>
            <a:endParaRPr b="0" lang="en-US" sz="2400" spc="-1" strike="noStrike">
              <a:solidFill>
                <a:srgbClr val="404040"/>
              </a:solidFill>
              <a:latin typeface="Trebuchet MS"/>
            </a:endParaRPr>
          </a:p>
          <a:p>
            <a:pPr algn="just">
              <a:lnSpc>
                <a:spcPct val="100000"/>
              </a:lnSpc>
              <a:spcBef>
                <a:spcPts val="1001"/>
              </a:spcBef>
              <a:buNone/>
            </a:pP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High-level languages, on the other hand, are less memory efficient but much more human friendly. This makes them easier to write, understand, maintain, and debug. Most popular programming languages in use today are considered high-level languages.</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72"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1" lang="en-IN" sz="1800" spc="-1" strike="noStrike">
                <a:solidFill>
                  <a:srgbClr val="006699"/>
                </a:solidFill>
                <a:latin typeface="verdana"/>
              </a:rPr>
              <a:t>&lt;audio</a:t>
            </a:r>
            <a:r>
              <a:rPr b="0" lang="en-IN" sz="1800" spc="-1" strike="noStrike">
                <a:solidFill>
                  <a:srgbClr val="000000"/>
                </a:solidFill>
                <a:latin typeface="verdana"/>
              </a:rPr>
              <a:t> controls</a:t>
            </a:r>
            <a:r>
              <a:rPr b="1" lang="en-IN" sz="1800" spc="-1" strike="noStrike">
                <a:solidFill>
                  <a:srgbClr val="006699"/>
                </a:solidFill>
                <a:latin typeface="verdana"/>
              </a:rPr>
              <a:t>&gt;</a:t>
            </a:r>
            <a:r>
              <a:rPr b="0" lang="en-IN" sz="1800" spc="-1" strike="noStrike">
                <a:solidFill>
                  <a:srgbClr val="000000"/>
                </a:solidFill>
                <a:latin typeface="verdana"/>
              </a:rPr>
              <a:t>  </a:t>
            </a:r>
            <a:endParaRPr b="0" lang="en-US" sz="1800" spc="-1" strike="noStrike">
              <a:solidFill>
                <a:srgbClr val="404040"/>
              </a:solidFill>
              <a:latin typeface="Trebuchet MS"/>
            </a:endParaRPr>
          </a:p>
          <a:p>
            <a:pPr marL="457200">
              <a:lnSpc>
                <a:spcPct val="100000"/>
              </a:lnSpc>
              <a:spcBef>
                <a:spcPts val="1001"/>
              </a:spcBef>
              <a:buNone/>
              <a:tabLst>
                <a:tab algn="l" pos="0"/>
              </a:tabLst>
            </a:pPr>
            <a:r>
              <a:rPr b="0" lang="en-IN" sz="1600" spc="-1" strike="noStrike">
                <a:solidFill>
                  <a:srgbClr val="000000"/>
                </a:solidFill>
                <a:latin typeface="verdana"/>
              </a:rPr>
              <a:t>  </a:t>
            </a:r>
            <a:r>
              <a:rPr b="1" lang="en-IN" sz="1600" spc="-1" strike="noStrike">
                <a:solidFill>
                  <a:srgbClr val="006699"/>
                </a:solidFill>
                <a:latin typeface="verdana"/>
              </a:rPr>
              <a:t>&lt;source</a:t>
            </a:r>
            <a:r>
              <a:rPr b="0" lang="en-IN" sz="1600" spc="-1" strike="noStrike">
                <a:solidFill>
                  <a:srgbClr val="000000"/>
                </a:solidFill>
                <a:latin typeface="verdana"/>
              </a:rPr>
              <a:t> </a:t>
            </a:r>
            <a:r>
              <a:rPr b="0" lang="en-IN" sz="1600" spc="-1" strike="noStrike">
                <a:solidFill>
                  <a:srgbClr val="ff0000"/>
                </a:solidFill>
                <a:latin typeface="verdana"/>
              </a:rPr>
              <a:t>src</a:t>
            </a:r>
            <a:r>
              <a:rPr b="0" lang="en-IN" sz="1600" spc="-1" strike="noStrike">
                <a:solidFill>
                  <a:srgbClr val="000000"/>
                </a:solidFill>
                <a:latin typeface="verdana"/>
              </a:rPr>
              <a:t>=</a:t>
            </a:r>
            <a:r>
              <a:rPr b="0" lang="en-IN" sz="1600" spc="-1" strike="noStrike">
                <a:solidFill>
                  <a:srgbClr val="0000ff"/>
                </a:solidFill>
                <a:latin typeface="verdana"/>
              </a:rPr>
              <a:t>"</a:t>
            </a:r>
            <a:r>
              <a:rPr b="0" lang="en-IN" sz="1600" spc="-1" strike="noStrike">
                <a:solidFill>
                  <a:srgbClr val="404040"/>
                </a:solidFill>
                <a:latin typeface="Trebuchet MS"/>
              </a:rPr>
              <a:t>birds_singing.mp3 </a:t>
            </a:r>
            <a:r>
              <a:rPr b="0" lang="en-IN" sz="1600" spc="-1" strike="noStrike">
                <a:solidFill>
                  <a:srgbClr val="0000ff"/>
                </a:solidFill>
                <a:latin typeface="verdana"/>
              </a:rPr>
              <a:t>"</a:t>
            </a:r>
            <a:r>
              <a:rPr b="0" lang="en-IN" sz="1600" spc="-1" strike="noStrike">
                <a:solidFill>
                  <a:srgbClr val="000000"/>
                </a:solidFill>
                <a:latin typeface="verdana"/>
              </a:rPr>
              <a:t> </a:t>
            </a:r>
            <a:r>
              <a:rPr b="0" lang="en-IN" sz="1600" spc="-1" strike="noStrike">
                <a:solidFill>
                  <a:srgbClr val="ff0000"/>
                </a:solidFill>
                <a:latin typeface="verdana"/>
              </a:rPr>
              <a:t>type</a:t>
            </a:r>
            <a:r>
              <a:rPr b="0" lang="en-IN" sz="1600" spc="-1" strike="noStrike">
                <a:solidFill>
                  <a:srgbClr val="000000"/>
                </a:solidFill>
                <a:latin typeface="verdana"/>
              </a:rPr>
              <a:t>=</a:t>
            </a:r>
            <a:r>
              <a:rPr b="0" lang="en-IN" sz="1600" spc="-1" strike="noStrike">
                <a:solidFill>
                  <a:srgbClr val="0000ff"/>
                </a:solidFill>
                <a:latin typeface="verdana"/>
              </a:rPr>
              <a:t>"audio/</a:t>
            </a:r>
            <a:r>
              <a:rPr b="0" lang="en-IN" sz="1600" spc="-1" strike="noStrike">
                <a:solidFill>
                  <a:srgbClr val="404040"/>
                </a:solidFill>
                <a:latin typeface="Trebuchet MS"/>
              </a:rPr>
              <a:t>mpeg </a:t>
            </a:r>
            <a:r>
              <a:rPr b="0" lang="en-IN" sz="1600" spc="-1" strike="noStrike">
                <a:solidFill>
                  <a:srgbClr val="0000ff"/>
                </a:solidFill>
                <a:latin typeface="verdana"/>
              </a:rPr>
              <a:t>"</a:t>
            </a:r>
            <a:r>
              <a:rPr b="1" lang="en-IN" sz="1600" spc="-1" strike="noStrike">
                <a:solidFill>
                  <a:srgbClr val="006699"/>
                </a:solidFill>
                <a:latin typeface="verdana"/>
              </a:rPr>
              <a:t>&gt;</a:t>
            </a:r>
            <a:r>
              <a:rPr b="0" lang="en-IN" sz="1600" spc="-1" strike="noStrike">
                <a:solidFill>
                  <a:srgbClr val="000000"/>
                </a:solidFill>
                <a:latin typeface="verdana"/>
              </a:rPr>
              <a:t> </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IN" sz="1600" spc="-1" strike="noStrike">
                <a:solidFill>
                  <a:srgbClr val="000000"/>
                </a:solidFill>
                <a:latin typeface="verdana"/>
              </a:rPr>
              <a:t>  </a:t>
            </a:r>
            <a:r>
              <a:rPr b="1" lang="en-IN" sz="1600" spc="-1" strike="noStrike">
                <a:solidFill>
                  <a:srgbClr val="006699"/>
                </a:solidFill>
                <a:latin typeface="verdana"/>
              </a:rPr>
              <a:t>&lt;source</a:t>
            </a:r>
            <a:r>
              <a:rPr b="0" lang="en-IN" sz="1600" spc="-1" strike="noStrike">
                <a:solidFill>
                  <a:srgbClr val="000000"/>
                </a:solidFill>
                <a:latin typeface="verdana"/>
              </a:rPr>
              <a:t> </a:t>
            </a:r>
            <a:r>
              <a:rPr b="0" lang="en-IN" sz="1600" spc="-1" strike="noStrike">
                <a:solidFill>
                  <a:srgbClr val="ff0000"/>
                </a:solidFill>
                <a:latin typeface="verdana"/>
              </a:rPr>
              <a:t>src</a:t>
            </a:r>
            <a:r>
              <a:rPr b="0" lang="en-IN" sz="1600" spc="-1" strike="noStrike">
                <a:solidFill>
                  <a:srgbClr val="000000"/>
                </a:solidFill>
                <a:latin typeface="verdana"/>
              </a:rPr>
              <a:t>=</a:t>
            </a:r>
            <a:r>
              <a:rPr b="0" lang="en-IN" sz="1600" spc="-1" strike="noStrike">
                <a:solidFill>
                  <a:srgbClr val="0000ff"/>
                </a:solidFill>
                <a:latin typeface="verdana"/>
              </a:rPr>
              <a:t>"</a:t>
            </a:r>
            <a:r>
              <a:rPr b="0" lang="en-IN" sz="1600" spc="-1" strike="noStrike">
                <a:solidFill>
                  <a:srgbClr val="404040"/>
                </a:solidFill>
                <a:latin typeface="Trebuchet MS"/>
              </a:rPr>
              <a:t> birds_singing.ogg </a:t>
            </a:r>
            <a:r>
              <a:rPr b="0" lang="en-IN" sz="1600" spc="-1" strike="noStrike">
                <a:solidFill>
                  <a:srgbClr val="0000ff"/>
                </a:solidFill>
                <a:latin typeface="verdana"/>
              </a:rPr>
              <a:t>"</a:t>
            </a:r>
            <a:r>
              <a:rPr b="0" lang="en-IN" sz="1600" spc="-1" strike="noStrike">
                <a:solidFill>
                  <a:srgbClr val="000000"/>
                </a:solidFill>
                <a:latin typeface="verdana"/>
              </a:rPr>
              <a:t> </a:t>
            </a:r>
            <a:r>
              <a:rPr b="0" lang="en-IN" sz="1600" spc="-1" strike="noStrike">
                <a:solidFill>
                  <a:srgbClr val="ff0000"/>
                </a:solidFill>
                <a:latin typeface="verdana"/>
              </a:rPr>
              <a:t>type</a:t>
            </a:r>
            <a:r>
              <a:rPr b="0" lang="en-IN" sz="1600" spc="-1" strike="noStrike">
                <a:solidFill>
                  <a:srgbClr val="000000"/>
                </a:solidFill>
                <a:latin typeface="verdana"/>
              </a:rPr>
              <a:t>=</a:t>
            </a:r>
            <a:r>
              <a:rPr b="0" lang="en-IN" sz="1600" spc="-1" strike="noStrike">
                <a:solidFill>
                  <a:srgbClr val="0000ff"/>
                </a:solidFill>
                <a:latin typeface="verdana"/>
              </a:rPr>
              <a:t>"audio/ogg"</a:t>
            </a:r>
            <a:r>
              <a:rPr b="1" lang="en-IN" sz="1600" spc="-1" strike="noStrike">
                <a:solidFill>
                  <a:srgbClr val="006699"/>
                </a:solidFill>
                <a:latin typeface="verdana"/>
              </a:rPr>
              <a:t>&gt;</a:t>
            </a:r>
            <a:r>
              <a:rPr b="0" lang="en-IN" sz="1600" spc="-1" strike="noStrike">
                <a:solidFill>
                  <a:srgbClr val="000000"/>
                </a:solidFill>
                <a:latin typeface="verdana"/>
              </a:rPr>
              <a:t>    </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IN" sz="1600" spc="-1" strike="noStrike">
                <a:solidFill>
                  <a:srgbClr val="000000"/>
                </a:solidFill>
                <a:latin typeface="verdana"/>
              </a:rPr>
              <a:t>Your browser does not support the html audio tag.  </a:t>
            </a:r>
            <a:endParaRPr b="0" lang="en-US" sz="16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006699"/>
                </a:solidFill>
                <a:latin typeface="verdana"/>
              </a:rPr>
              <a:t>&lt;/audio&gt;</a:t>
            </a:r>
            <a:r>
              <a:rPr b="0" lang="en-IN" sz="1800" spc="-1" strike="noStrike">
                <a:solidFill>
                  <a:srgbClr val="000000"/>
                </a:solidFill>
                <a:latin typeface="verdana"/>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47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74" name="Google Shape;176;p28" descr="C:\Users\User\Downloads\PCACS.png"/>
          <p:cNvPicPr/>
          <p:nvPr/>
        </p:nvPicPr>
        <p:blipFill>
          <a:blip r:embed="rId1"/>
          <a:stretch/>
        </p:blipFill>
        <p:spPr>
          <a:xfrm>
            <a:off x="11192040" y="11880"/>
            <a:ext cx="999720" cy="571320"/>
          </a:xfrm>
          <a:prstGeom prst="rect">
            <a:avLst/>
          </a:prstGeom>
          <a:ln w="0">
            <a:noFill/>
          </a:ln>
        </p:spPr>
      </p:pic>
      <p:sp>
        <p:nvSpPr>
          <p:cNvPr id="475" name="Rectangle 8"/>
          <p:cNvSpPr/>
          <p:nvPr/>
        </p:nvSpPr>
        <p:spPr>
          <a:xfrm>
            <a:off x="4532040" y="-6480"/>
            <a:ext cx="27507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Audio tag e.g.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477" name="Content Placeholder 5"/>
          <p:cNvGraphicFramePr/>
          <p:nvPr/>
        </p:nvGraphicFramePr>
        <p:xfrm>
          <a:off x="677160" y="1968480"/>
          <a:ext cx="9048960" cy="4820040"/>
        </p:xfrm>
        <a:graphic>
          <a:graphicData uri="http://schemas.openxmlformats.org/drawingml/2006/table">
            <a:tbl>
              <a:tblPr/>
              <a:tblGrid>
                <a:gridCol w="1705320"/>
                <a:gridCol w="7343640"/>
              </a:tblGrid>
              <a:tr h="604440">
                <a:tc>
                  <a:txBody>
                    <a:bodyPr lIns="71280" rIns="71280" tIns="71280" bIns="71280" anchor="t">
                      <a:noAutofit/>
                    </a:bodyPr>
                    <a:p>
                      <a:pPr>
                        <a:lnSpc>
                          <a:spcPct val="100000"/>
                        </a:lnSpc>
                        <a:buNone/>
                      </a:pPr>
                      <a:r>
                        <a:rPr b="0" lang="en-IN" sz="2000" spc="-1" strike="noStrike">
                          <a:solidFill>
                            <a:srgbClr val="000000"/>
                          </a:solidFill>
                          <a:latin typeface="times new roman"/>
                        </a:rPr>
                        <a:t>Attribute</a:t>
                      </a:r>
                      <a:endParaRPr b="0" lang="en-US" sz="2000" spc="-1" strike="noStrike">
                        <a:latin typeface="Arial"/>
                      </a:endParaRPr>
                    </a:p>
                  </a:txBody>
                  <a:tcPr anchor="t" marL="71280" marR="71280">
                    <a:lnL w="7200">
                      <a:solidFill>
                        <a:srgbClr val="f8226a"/>
                      </a:solidFill>
                    </a:lnL>
                    <a:lnR w="7200">
                      <a:solidFill>
                        <a:srgbClr val="f8226a"/>
                      </a:solidFill>
                    </a:lnR>
                    <a:lnT w="7200">
                      <a:solidFill>
                        <a:srgbClr val="f8226a"/>
                      </a:solidFill>
                    </a:lnT>
                    <a:lnB w="7200">
                      <a:solidFill>
                        <a:srgbClr val="c7ccbe"/>
                      </a:solidFill>
                    </a:lnB>
                    <a:solidFill>
                      <a:srgbClr val="c7ccbe"/>
                    </a:solidFill>
                  </a:tcPr>
                </a:tc>
                <a:tc>
                  <a:txBody>
                    <a:bodyPr lIns="71280" rIns="71280" tIns="71280" bIns="71280" anchor="t">
                      <a:noAutofit/>
                    </a:bodyPr>
                    <a:p>
                      <a:pPr>
                        <a:lnSpc>
                          <a:spcPct val="100000"/>
                        </a:lnSpc>
                        <a:buNone/>
                      </a:pPr>
                      <a:r>
                        <a:rPr b="0" lang="en-IN" sz="2000" spc="-1" strike="noStrike">
                          <a:solidFill>
                            <a:srgbClr val="000000"/>
                          </a:solidFill>
                          <a:latin typeface="times new roman"/>
                        </a:rPr>
                        <a:t>Description</a:t>
                      </a:r>
                      <a:endParaRPr b="0" lang="en-US" sz="2000" spc="-1" strike="noStrike">
                        <a:latin typeface="Arial"/>
                      </a:endParaRPr>
                    </a:p>
                  </a:txBody>
                  <a:tcPr anchor="t" marL="71280" marR="71280">
                    <a:lnL w="7200">
                      <a:solidFill>
                        <a:srgbClr val="f8226a"/>
                      </a:solidFill>
                    </a:lnL>
                    <a:lnR w="7200">
                      <a:solidFill>
                        <a:srgbClr val="f8226a"/>
                      </a:solidFill>
                    </a:lnR>
                    <a:lnT w="7200">
                      <a:solidFill>
                        <a:srgbClr val="f8226a"/>
                      </a:solidFill>
                    </a:lnT>
                    <a:lnB w="7200">
                      <a:solidFill>
                        <a:srgbClr val="c7ccbe"/>
                      </a:solidFill>
                    </a:lnB>
                    <a:solidFill>
                      <a:srgbClr val="c7ccbe"/>
                    </a:solidFill>
                  </a:tcPr>
                </a:tc>
              </a:tr>
              <a:tr h="982800">
                <a:tc>
                  <a:txBody>
                    <a:bodyPr lIns="47520" rIns="47520" tIns="47520" bIns="47520" anchor="t">
                      <a:noAutofit/>
                    </a:bodyPr>
                    <a:p>
                      <a:pPr>
                        <a:lnSpc>
                          <a:spcPct val="100000"/>
                        </a:lnSpc>
                        <a:buNone/>
                      </a:pPr>
                      <a:r>
                        <a:rPr b="1" lang="en-IN" sz="2000" spc="-1" strike="noStrike">
                          <a:solidFill>
                            <a:srgbClr val="000000"/>
                          </a:solidFill>
                          <a:latin typeface="verdana"/>
                        </a:rPr>
                        <a:t>controls</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c>
                  <a:txBody>
                    <a:bodyPr lIns="47520" rIns="47520" tIns="47520" bIns="47520" anchor="t">
                      <a:noAutofit/>
                    </a:bodyPr>
                    <a:p>
                      <a:pPr>
                        <a:lnSpc>
                          <a:spcPct val="100000"/>
                        </a:lnSpc>
                        <a:buNone/>
                      </a:pPr>
                      <a:r>
                        <a:rPr b="0" lang="en-IN" sz="2000" spc="-1" strike="noStrike">
                          <a:solidFill>
                            <a:srgbClr val="000000"/>
                          </a:solidFill>
                          <a:latin typeface="verdana"/>
                        </a:rPr>
                        <a:t>It defines the audio controls which is displayed with play/pause buttons.</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r>
              <a:tr h="982800">
                <a:tc>
                  <a:txBody>
                    <a:bodyPr lIns="47520" rIns="47520" tIns="47520" bIns="47520" anchor="t">
                      <a:noAutofit/>
                    </a:bodyPr>
                    <a:p>
                      <a:pPr>
                        <a:lnSpc>
                          <a:spcPct val="100000"/>
                        </a:lnSpc>
                        <a:buNone/>
                      </a:pPr>
                      <a:r>
                        <a:rPr b="1" lang="en-IN" sz="2000" spc="-1" strike="noStrike">
                          <a:solidFill>
                            <a:srgbClr val="000000"/>
                          </a:solidFill>
                          <a:latin typeface="verdana"/>
                        </a:rPr>
                        <a:t>loop</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c>
                  <a:txBody>
                    <a:bodyPr lIns="47520" rIns="47520" tIns="47520" bIns="47520" anchor="t">
                      <a:noAutofit/>
                    </a:bodyPr>
                    <a:p>
                      <a:pPr>
                        <a:lnSpc>
                          <a:spcPct val="100000"/>
                        </a:lnSpc>
                        <a:buNone/>
                      </a:pPr>
                      <a:r>
                        <a:rPr b="0" lang="en-IN" sz="2000" spc="-1" strike="noStrike">
                          <a:solidFill>
                            <a:srgbClr val="000000"/>
                          </a:solidFill>
                          <a:latin typeface="verdana"/>
                        </a:rPr>
                        <a:t>It specifies that the audio file will start over again, every time when it is completed.</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r>
              <a:tr h="633240">
                <a:tc>
                  <a:txBody>
                    <a:bodyPr lIns="47520" rIns="47520" tIns="47520" bIns="47520" anchor="t">
                      <a:noAutofit/>
                    </a:bodyPr>
                    <a:p>
                      <a:pPr>
                        <a:lnSpc>
                          <a:spcPct val="100000"/>
                        </a:lnSpc>
                        <a:buNone/>
                      </a:pPr>
                      <a:r>
                        <a:rPr b="1" lang="en-IN" sz="2000" spc="-1" strike="noStrike">
                          <a:solidFill>
                            <a:srgbClr val="000000"/>
                          </a:solidFill>
                          <a:latin typeface="verdana"/>
                        </a:rPr>
                        <a:t>muted</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c>
                  <a:txBody>
                    <a:bodyPr lIns="47520" rIns="47520" tIns="47520" bIns="47520" anchor="t">
                      <a:noAutofit/>
                    </a:bodyPr>
                    <a:p>
                      <a:pPr>
                        <a:lnSpc>
                          <a:spcPct val="100000"/>
                        </a:lnSpc>
                        <a:buNone/>
                      </a:pPr>
                      <a:r>
                        <a:rPr b="0" lang="en-IN" sz="2000" spc="-1" strike="noStrike">
                          <a:solidFill>
                            <a:srgbClr val="000000"/>
                          </a:solidFill>
                          <a:latin typeface="verdana"/>
                        </a:rPr>
                        <a:t>It is used to mute the audio output.</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r>
              <a:tr h="982800">
                <a:tc>
                  <a:txBody>
                    <a:bodyPr lIns="47520" rIns="47520" tIns="47520" bIns="47520" anchor="t">
                      <a:noAutofit/>
                    </a:bodyPr>
                    <a:p>
                      <a:pPr>
                        <a:lnSpc>
                          <a:spcPct val="100000"/>
                        </a:lnSpc>
                        <a:buNone/>
                      </a:pPr>
                      <a:r>
                        <a:rPr b="1" lang="en-IN" sz="2000" spc="-1" strike="noStrike">
                          <a:solidFill>
                            <a:srgbClr val="000000"/>
                          </a:solidFill>
                          <a:latin typeface="verdana"/>
                        </a:rPr>
                        <a:t>preload</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c>
                  <a:txBody>
                    <a:bodyPr lIns="47520" rIns="47520" tIns="47520" bIns="47520" anchor="t">
                      <a:noAutofit/>
                    </a:bodyPr>
                    <a:p>
                      <a:pPr>
                        <a:lnSpc>
                          <a:spcPct val="100000"/>
                        </a:lnSpc>
                        <a:buNone/>
                      </a:pPr>
                      <a:r>
                        <a:rPr b="0" lang="en-IN" sz="2000" spc="-1" strike="noStrike">
                          <a:solidFill>
                            <a:srgbClr val="000000"/>
                          </a:solidFill>
                          <a:latin typeface="verdana"/>
                        </a:rPr>
                        <a:t>It specifies the author view to upload audio file when the page loads.</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r>
              <a:tr h="633960">
                <a:tc>
                  <a:txBody>
                    <a:bodyPr lIns="47520" rIns="47520" tIns="47520" bIns="47520" anchor="t">
                      <a:noAutofit/>
                    </a:bodyPr>
                    <a:p>
                      <a:pPr>
                        <a:lnSpc>
                          <a:spcPct val="100000"/>
                        </a:lnSpc>
                        <a:buNone/>
                      </a:pPr>
                      <a:r>
                        <a:rPr b="1" lang="en-IN" sz="2000" spc="-1" strike="noStrike">
                          <a:solidFill>
                            <a:srgbClr val="000000"/>
                          </a:solidFill>
                          <a:latin typeface="verdana"/>
                        </a:rPr>
                        <a:t>src</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c>
                  <a:txBody>
                    <a:bodyPr lIns="47520" rIns="47520" tIns="47520" bIns="47520" anchor="t">
                      <a:noAutofit/>
                    </a:bodyPr>
                    <a:p>
                      <a:pPr>
                        <a:lnSpc>
                          <a:spcPct val="100000"/>
                        </a:lnSpc>
                        <a:buNone/>
                      </a:pPr>
                      <a:r>
                        <a:rPr b="0" lang="en-IN" sz="2000" spc="-1" strike="noStrike">
                          <a:solidFill>
                            <a:srgbClr val="000000"/>
                          </a:solidFill>
                          <a:latin typeface="verdana"/>
                        </a:rPr>
                        <a:t>It specifies the source URL of the audio file.</a:t>
                      </a:r>
                      <a:endParaRPr b="0" lang="en-US" sz="2000" spc="-1" strike="noStrike">
                        <a:latin typeface="Arial"/>
                      </a:endParaRPr>
                    </a:p>
                  </a:txBody>
                  <a:tcPr anchor="t" marL="47520" marR="4752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r>
            </a:tbl>
          </a:graphicData>
        </a:graphic>
      </p:graphicFrame>
      <p:sp>
        <p:nvSpPr>
          <p:cNvPr id="47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79" name="Google Shape;176;p28" descr="C:\Users\User\Downloads\PCACS.png"/>
          <p:cNvPicPr/>
          <p:nvPr/>
        </p:nvPicPr>
        <p:blipFill>
          <a:blip r:embed="rId1"/>
          <a:stretch/>
        </p:blipFill>
        <p:spPr>
          <a:xfrm>
            <a:off x="11192040" y="11880"/>
            <a:ext cx="999720" cy="571320"/>
          </a:xfrm>
          <a:prstGeom prst="rect">
            <a:avLst/>
          </a:prstGeom>
          <a:ln w="0">
            <a:noFill/>
          </a:ln>
        </p:spPr>
      </p:pic>
      <p:sp>
        <p:nvSpPr>
          <p:cNvPr id="480" name="Rectangle 11"/>
          <p:cNvSpPr/>
          <p:nvPr/>
        </p:nvSpPr>
        <p:spPr>
          <a:xfrm>
            <a:off x="3191040" y="-6480"/>
            <a:ext cx="54327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Attributes of HTML Audio tag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82" name="PlaceHolder 2"/>
          <p:cNvSpPr>
            <a:spLocks noGrp="1"/>
          </p:cNvSpPr>
          <p:nvPr>
            <p:ph/>
          </p:nvPr>
        </p:nvSpPr>
        <p:spPr>
          <a:xfrm>
            <a:off x="677160" y="2160720"/>
            <a:ext cx="8596440" cy="3880440"/>
          </a:xfrm>
          <a:prstGeom prst="rect">
            <a:avLst/>
          </a:prstGeom>
          <a:noFill/>
          <a:ln w="0">
            <a:noFill/>
          </a:ln>
        </p:spPr>
        <p:txBody>
          <a:bodyPr anchor="t">
            <a:normAutofit fontScale="87000"/>
          </a:bodyPr>
          <a:p>
            <a:pPr>
              <a:lnSpc>
                <a:spcPct val="100000"/>
              </a:lnSpc>
              <a:spcBef>
                <a:spcPts val="1001"/>
              </a:spcBef>
              <a:buNone/>
              <a:tabLst>
                <a:tab algn="l" pos="0"/>
              </a:tabLst>
            </a:pPr>
            <a:r>
              <a:rPr b="0" lang="en-IN" sz="1600" spc="-1" strike="noStrike">
                <a:solidFill>
                  <a:srgbClr val="404040"/>
                </a:solidFill>
                <a:latin typeface="Trebuchet MS"/>
              </a:rPr>
              <a:t>&lt;!DOCTYPE html&gt;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&lt;head&gt;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&lt;title&gt; HTML Audio Tag &lt;/title&gt;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&lt;/head&gt;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&lt;body&gt;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&lt;audio controls&gt;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&lt;source src="html-audio.ogg" type="audio/ogg"&gt;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&lt;source src="html-audio.mp3" type="audio/mpeg"&gt;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Your browser does not support the audio element.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&lt;/audio&gt;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&lt;/body&gt;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&lt;/html&gt;</a:t>
            </a:r>
            <a:endParaRPr b="0" lang="en-US" sz="1600" spc="-1" strike="noStrike">
              <a:solidFill>
                <a:srgbClr val="404040"/>
              </a:solidFill>
              <a:latin typeface="Trebuchet MS"/>
            </a:endParaRPr>
          </a:p>
        </p:txBody>
      </p:sp>
      <p:sp>
        <p:nvSpPr>
          <p:cNvPr id="48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84" name="Google Shape;176;p28" descr="C:\Users\User\Downloads\PCACS.png"/>
          <p:cNvPicPr/>
          <p:nvPr/>
        </p:nvPicPr>
        <p:blipFill>
          <a:blip r:embed="rId1"/>
          <a:stretch/>
        </p:blipFill>
        <p:spPr>
          <a:xfrm>
            <a:off x="11192040" y="11880"/>
            <a:ext cx="999720" cy="571320"/>
          </a:xfrm>
          <a:prstGeom prst="rect">
            <a:avLst/>
          </a:prstGeom>
          <a:ln w="0">
            <a:noFill/>
          </a:ln>
        </p:spPr>
      </p:pic>
      <p:sp>
        <p:nvSpPr>
          <p:cNvPr id="485" name="Rectangle 5"/>
          <p:cNvSpPr/>
          <p:nvPr/>
        </p:nvSpPr>
        <p:spPr>
          <a:xfrm>
            <a:off x="5454720" y="-6480"/>
            <a:ext cx="905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e.g.</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87"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HTML 5 &lt;video&gt; tag is used to add video files on the web page. The HTML5 &lt;video&gt; element specifies a standard way to embed a video in a web page. The type attribute defines the format of the video file used.</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000000"/>
                </a:solidFill>
                <a:latin typeface="verdana"/>
              </a:rPr>
              <a:t>There are three video formats supported for HTML video tag:</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Trebuchet MS"/>
              <a:buAutoNum type="arabicPeriod"/>
              <a:tabLst>
                <a:tab algn="l" pos="0"/>
              </a:tabLst>
            </a:pPr>
            <a:r>
              <a:rPr b="0" lang="en-IN" sz="1800" spc="-1" strike="noStrike">
                <a:solidFill>
                  <a:srgbClr val="000000"/>
                </a:solidFill>
                <a:latin typeface="verdana"/>
              </a:rPr>
              <a:t>mp4</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Trebuchet MS"/>
              <a:buAutoNum type="arabicPeriod"/>
              <a:tabLst>
                <a:tab algn="l" pos="0"/>
              </a:tabLst>
            </a:pPr>
            <a:r>
              <a:rPr b="0" lang="en-IN" sz="1800" spc="-1" strike="noStrike">
                <a:solidFill>
                  <a:srgbClr val="000000"/>
                </a:solidFill>
                <a:latin typeface="verdana"/>
              </a:rPr>
              <a:t>webM</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Trebuchet MS"/>
              <a:buAutoNum type="arabicPeriod"/>
              <a:tabLst>
                <a:tab algn="l" pos="0"/>
              </a:tabLst>
            </a:pPr>
            <a:r>
              <a:rPr b="0" lang="en-IN" sz="1800" spc="-1" strike="noStrike">
                <a:solidFill>
                  <a:srgbClr val="000000"/>
                </a:solidFill>
                <a:latin typeface="verdana"/>
              </a:rPr>
              <a:t>ogg</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p:txBody>
      </p:sp>
      <p:sp>
        <p:nvSpPr>
          <p:cNvPr id="48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89" name="Google Shape;176;p28" descr="C:\Users\User\Downloads\PCACS.png"/>
          <p:cNvPicPr/>
          <p:nvPr/>
        </p:nvPicPr>
        <p:blipFill>
          <a:blip r:embed="rId1"/>
          <a:stretch/>
        </p:blipFill>
        <p:spPr>
          <a:xfrm>
            <a:off x="11192040" y="11880"/>
            <a:ext cx="999720" cy="571320"/>
          </a:xfrm>
          <a:prstGeom prst="rect">
            <a:avLst/>
          </a:prstGeom>
          <a:ln w="0">
            <a:noFill/>
          </a:ln>
        </p:spPr>
      </p:pic>
      <p:sp>
        <p:nvSpPr>
          <p:cNvPr id="490" name="Rectangle 5"/>
          <p:cNvSpPr/>
          <p:nvPr/>
        </p:nvSpPr>
        <p:spPr>
          <a:xfrm>
            <a:off x="4398840" y="-6480"/>
            <a:ext cx="3017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HTML Video Tag</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492" name="Content Placeholder 3"/>
          <p:cNvGraphicFramePr/>
          <p:nvPr/>
        </p:nvGraphicFramePr>
        <p:xfrm>
          <a:off x="649440" y="1968480"/>
          <a:ext cx="8624160" cy="4491720"/>
        </p:xfrm>
        <a:graphic>
          <a:graphicData uri="http://schemas.openxmlformats.org/drawingml/2006/table">
            <a:tbl>
              <a:tblPr/>
              <a:tblGrid>
                <a:gridCol w="1482120"/>
                <a:gridCol w="7142040"/>
              </a:tblGrid>
              <a:tr h="468720">
                <a:tc>
                  <a:txBody>
                    <a:bodyPr lIns="50400" rIns="50400" tIns="50400" bIns="50400" anchor="t">
                      <a:noAutofit/>
                    </a:bodyPr>
                    <a:p>
                      <a:pPr>
                        <a:lnSpc>
                          <a:spcPct val="100000"/>
                        </a:lnSpc>
                        <a:buNone/>
                      </a:pPr>
                      <a:r>
                        <a:rPr b="0" lang="en-IN" sz="2400" spc="-1" strike="noStrike">
                          <a:solidFill>
                            <a:srgbClr val="000000"/>
                          </a:solidFill>
                          <a:latin typeface="times new roman"/>
                        </a:rPr>
                        <a:t>Attribute</a:t>
                      </a:r>
                      <a:endParaRPr b="0" lang="en-US" sz="2400" spc="-1" strike="noStrike">
                        <a:latin typeface="Arial"/>
                      </a:endParaRPr>
                    </a:p>
                  </a:txBody>
                  <a:tcPr anchor="t" marL="50400" marR="50400">
                    <a:lnL w="7200">
                      <a:solidFill>
                        <a:srgbClr val="2899c7"/>
                      </a:solidFill>
                    </a:lnL>
                    <a:lnR w="7200">
                      <a:solidFill>
                        <a:srgbClr val="2899c7"/>
                      </a:solidFill>
                    </a:lnR>
                    <a:lnT w="7200">
                      <a:solidFill>
                        <a:srgbClr val="2899c7"/>
                      </a:solidFill>
                    </a:lnT>
                    <a:lnB w="7200">
                      <a:solidFill>
                        <a:srgbClr val="c7ccbe"/>
                      </a:solidFill>
                    </a:lnB>
                    <a:solidFill>
                      <a:srgbClr val="c7ccbe"/>
                    </a:solidFill>
                  </a:tcPr>
                </a:tc>
                <a:tc>
                  <a:txBody>
                    <a:bodyPr lIns="50400" rIns="50400" tIns="50400" bIns="50400" anchor="t">
                      <a:noAutofit/>
                    </a:bodyPr>
                    <a:p>
                      <a:pPr>
                        <a:lnSpc>
                          <a:spcPct val="100000"/>
                        </a:lnSpc>
                        <a:buNone/>
                      </a:pPr>
                      <a:r>
                        <a:rPr b="0" lang="en-IN" sz="2400" spc="-1" strike="noStrike">
                          <a:solidFill>
                            <a:srgbClr val="000000"/>
                          </a:solidFill>
                          <a:latin typeface="times new roman"/>
                        </a:rPr>
                        <a:t>Description</a:t>
                      </a:r>
                      <a:endParaRPr b="0" lang="en-US" sz="2400" spc="-1" strike="noStrike">
                        <a:latin typeface="Arial"/>
                      </a:endParaRPr>
                    </a:p>
                  </a:txBody>
                  <a:tcPr anchor="t" marL="50400" marR="50400">
                    <a:lnL w="7200">
                      <a:solidFill>
                        <a:srgbClr val="2899c7"/>
                      </a:solidFill>
                    </a:lnL>
                    <a:lnR w="7200">
                      <a:solidFill>
                        <a:srgbClr val="2899c7"/>
                      </a:solidFill>
                    </a:lnR>
                    <a:lnT w="7200">
                      <a:solidFill>
                        <a:srgbClr val="2899c7"/>
                      </a:solidFill>
                    </a:lnT>
                    <a:lnB w="7200">
                      <a:solidFill>
                        <a:srgbClr val="c7ccbe"/>
                      </a:solidFill>
                    </a:lnB>
                    <a:solidFill>
                      <a:srgbClr val="c7ccbe"/>
                    </a:solidFill>
                  </a:tcPr>
                </a:tc>
              </a:tr>
              <a:tr h="685800">
                <a:tc>
                  <a:txBody>
                    <a:bodyPr lIns="33480" rIns="33480" tIns="33480" bIns="33480" anchor="t">
                      <a:noAutofit/>
                    </a:bodyPr>
                    <a:p>
                      <a:pPr>
                        <a:lnSpc>
                          <a:spcPct val="100000"/>
                        </a:lnSpc>
                        <a:buNone/>
                      </a:pPr>
                      <a:r>
                        <a:rPr b="1" lang="en-IN" sz="2000" spc="-1" strike="noStrike">
                          <a:solidFill>
                            <a:srgbClr val="000000"/>
                          </a:solidFill>
                          <a:latin typeface="verdana"/>
                        </a:rPr>
                        <a:t>controls</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c>
                  <a:txBody>
                    <a:bodyPr lIns="33480" rIns="33480" tIns="33480" bIns="33480" anchor="t">
                      <a:noAutofit/>
                    </a:bodyPr>
                    <a:p>
                      <a:pPr>
                        <a:lnSpc>
                          <a:spcPct val="100000"/>
                        </a:lnSpc>
                        <a:buNone/>
                      </a:pPr>
                      <a:r>
                        <a:rPr b="0" lang="en-IN" sz="2000" spc="-1" strike="noStrike">
                          <a:solidFill>
                            <a:srgbClr val="000000"/>
                          </a:solidFill>
                          <a:latin typeface="verdana"/>
                        </a:rPr>
                        <a:t>It defines the video controls which is displayed with play/pause buttons.</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r>
              <a:tr h="477000">
                <a:tc>
                  <a:txBody>
                    <a:bodyPr lIns="33480" rIns="33480" tIns="33480" bIns="33480" anchor="t">
                      <a:noAutofit/>
                    </a:bodyPr>
                    <a:p>
                      <a:pPr>
                        <a:lnSpc>
                          <a:spcPct val="100000"/>
                        </a:lnSpc>
                        <a:buNone/>
                      </a:pPr>
                      <a:r>
                        <a:rPr b="1" lang="en-IN" sz="2000" spc="-1" strike="noStrike">
                          <a:solidFill>
                            <a:srgbClr val="000000"/>
                          </a:solidFill>
                          <a:latin typeface="verdana"/>
                        </a:rPr>
                        <a:t>height</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c>
                  <a:txBody>
                    <a:bodyPr lIns="33480" rIns="33480" tIns="33480" bIns="33480" anchor="t">
                      <a:noAutofit/>
                    </a:bodyPr>
                    <a:p>
                      <a:pPr>
                        <a:lnSpc>
                          <a:spcPct val="100000"/>
                        </a:lnSpc>
                        <a:buNone/>
                      </a:pPr>
                      <a:r>
                        <a:rPr b="0" lang="en-IN" sz="2000" spc="-1" strike="noStrike">
                          <a:solidFill>
                            <a:srgbClr val="000000"/>
                          </a:solidFill>
                          <a:latin typeface="verdana"/>
                        </a:rPr>
                        <a:t>It is used to set the height of the video player.</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r>
              <a:tr h="477000">
                <a:tc>
                  <a:txBody>
                    <a:bodyPr lIns="33480" rIns="33480" tIns="33480" bIns="33480" anchor="t">
                      <a:noAutofit/>
                    </a:bodyPr>
                    <a:p>
                      <a:pPr>
                        <a:lnSpc>
                          <a:spcPct val="100000"/>
                        </a:lnSpc>
                        <a:buNone/>
                      </a:pPr>
                      <a:r>
                        <a:rPr b="1" lang="en-IN" sz="2000" spc="-1" strike="noStrike">
                          <a:solidFill>
                            <a:srgbClr val="000000"/>
                          </a:solidFill>
                          <a:latin typeface="verdana"/>
                        </a:rPr>
                        <a:t>width</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c>
                  <a:txBody>
                    <a:bodyPr lIns="33480" rIns="33480" tIns="33480" bIns="33480" anchor="t">
                      <a:noAutofit/>
                    </a:bodyPr>
                    <a:p>
                      <a:pPr>
                        <a:lnSpc>
                          <a:spcPct val="100000"/>
                        </a:lnSpc>
                        <a:buNone/>
                      </a:pPr>
                      <a:r>
                        <a:rPr b="0" lang="en-IN" sz="2000" spc="-1" strike="noStrike">
                          <a:solidFill>
                            <a:srgbClr val="000000"/>
                          </a:solidFill>
                          <a:latin typeface="verdana"/>
                        </a:rPr>
                        <a:t>It is used to set the width of the video player.</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r>
              <a:tr h="768960">
                <a:tc>
                  <a:txBody>
                    <a:bodyPr lIns="33480" rIns="33480" tIns="33480" bIns="33480" anchor="t">
                      <a:noAutofit/>
                    </a:bodyPr>
                    <a:p>
                      <a:pPr>
                        <a:lnSpc>
                          <a:spcPct val="100000"/>
                        </a:lnSpc>
                        <a:buNone/>
                      </a:pPr>
                      <a:r>
                        <a:rPr b="1" lang="en-IN" sz="2000" spc="-1" strike="noStrike">
                          <a:solidFill>
                            <a:srgbClr val="000000"/>
                          </a:solidFill>
                          <a:latin typeface="verdana"/>
                        </a:rPr>
                        <a:t>loop</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c>
                  <a:txBody>
                    <a:bodyPr lIns="33480" rIns="33480" tIns="33480" bIns="33480" anchor="t">
                      <a:noAutofit/>
                    </a:bodyPr>
                    <a:p>
                      <a:pPr>
                        <a:lnSpc>
                          <a:spcPct val="100000"/>
                        </a:lnSpc>
                        <a:buNone/>
                      </a:pPr>
                      <a:r>
                        <a:rPr b="0" lang="en-IN" sz="2000" spc="-1" strike="noStrike">
                          <a:solidFill>
                            <a:srgbClr val="000000"/>
                          </a:solidFill>
                          <a:latin typeface="verdana"/>
                        </a:rPr>
                        <a:t>It specifies that the video file will start over again, every time when it is completed.</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r>
              <a:tr h="477000">
                <a:tc>
                  <a:txBody>
                    <a:bodyPr lIns="33480" rIns="33480" tIns="33480" bIns="33480" anchor="t">
                      <a:noAutofit/>
                    </a:bodyPr>
                    <a:p>
                      <a:pPr>
                        <a:lnSpc>
                          <a:spcPct val="100000"/>
                        </a:lnSpc>
                        <a:buNone/>
                      </a:pPr>
                      <a:r>
                        <a:rPr b="1" lang="en-IN" sz="2000" spc="-1" strike="noStrike">
                          <a:solidFill>
                            <a:srgbClr val="000000"/>
                          </a:solidFill>
                          <a:latin typeface="verdana"/>
                        </a:rPr>
                        <a:t>muted</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c>
                  <a:txBody>
                    <a:bodyPr lIns="33480" rIns="33480" tIns="33480" bIns="33480" anchor="t">
                      <a:noAutofit/>
                    </a:bodyPr>
                    <a:p>
                      <a:pPr>
                        <a:lnSpc>
                          <a:spcPct val="100000"/>
                        </a:lnSpc>
                        <a:buNone/>
                      </a:pPr>
                      <a:r>
                        <a:rPr b="0" lang="en-IN" sz="2000" spc="-1" strike="noStrike">
                          <a:solidFill>
                            <a:srgbClr val="000000"/>
                          </a:solidFill>
                          <a:latin typeface="verdana"/>
                        </a:rPr>
                        <a:t>It is used to mute the video output.</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r>
              <a:tr h="685800">
                <a:tc>
                  <a:txBody>
                    <a:bodyPr lIns="33480" rIns="33480" tIns="33480" bIns="33480" anchor="t">
                      <a:noAutofit/>
                    </a:bodyPr>
                    <a:p>
                      <a:pPr>
                        <a:lnSpc>
                          <a:spcPct val="100000"/>
                        </a:lnSpc>
                        <a:buNone/>
                      </a:pPr>
                      <a:r>
                        <a:rPr b="1" lang="en-IN" sz="2000" spc="-1" strike="noStrike">
                          <a:solidFill>
                            <a:srgbClr val="000000"/>
                          </a:solidFill>
                          <a:latin typeface="verdana"/>
                        </a:rPr>
                        <a:t>preload</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c>
                  <a:txBody>
                    <a:bodyPr lIns="33480" rIns="33480" tIns="33480" bIns="33480" anchor="t">
                      <a:noAutofit/>
                    </a:bodyPr>
                    <a:p>
                      <a:pPr>
                        <a:lnSpc>
                          <a:spcPct val="100000"/>
                        </a:lnSpc>
                        <a:buNone/>
                      </a:pPr>
                      <a:r>
                        <a:rPr b="0" lang="en-IN" sz="2000" spc="-1" strike="noStrike">
                          <a:solidFill>
                            <a:srgbClr val="000000"/>
                          </a:solidFill>
                          <a:latin typeface="verdana"/>
                        </a:rPr>
                        <a:t>It specifies the author view to upload video file when the page loads.</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eff1eb"/>
                    </a:solidFill>
                  </a:tcPr>
                </a:tc>
              </a:tr>
              <a:tr h="477000">
                <a:tc>
                  <a:txBody>
                    <a:bodyPr lIns="33480" rIns="33480" tIns="33480" bIns="33480" anchor="t">
                      <a:noAutofit/>
                    </a:bodyPr>
                    <a:p>
                      <a:pPr>
                        <a:lnSpc>
                          <a:spcPct val="100000"/>
                        </a:lnSpc>
                        <a:buNone/>
                      </a:pPr>
                      <a:r>
                        <a:rPr b="1" lang="en-IN" sz="2000" spc="-1" strike="noStrike">
                          <a:solidFill>
                            <a:srgbClr val="000000"/>
                          </a:solidFill>
                          <a:latin typeface="verdana"/>
                        </a:rPr>
                        <a:t>src</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c>
                  <a:txBody>
                    <a:bodyPr lIns="33480" rIns="33480" tIns="33480" bIns="33480" anchor="t">
                      <a:noAutofit/>
                    </a:bodyPr>
                    <a:p>
                      <a:pPr>
                        <a:lnSpc>
                          <a:spcPct val="100000"/>
                        </a:lnSpc>
                        <a:buNone/>
                      </a:pPr>
                      <a:r>
                        <a:rPr b="0" lang="en-IN" sz="2000" spc="-1" strike="noStrike">
                          <a:solidFill>
                            <a:srgbClr val="000000"/>
                          </a:solidFill>
                          <a:latin typeface="verdana"/>
                        </a:rPr>
                        <a:t>It specifies the source URL of the video file.</a:t>
                      </a:r>
                      <a:endParaRPr b="0" lang="en-US" sz="2000" spc="-1" strike="noStrike">
                        <a:latin typeface="Arial"/>
                      </a:endParaRPr>
                    </a:p>
                  </a:txBody>
                  <a:tcPr anchor="t" marL="33480" marR="33480">
                    <a:lnL w="7200">
                      <a:solidFill>
                        <a:srgbClr val="c7ccbe"/>
                      </a:solidFill>
                    </a:lnL>
                    <a:lnR w="7200">
                      <a:solidFill>
                        <a:srgbClr val="c7ccbe"/>
                      </a:solidFill>
                    </a:lnR>
                    <a:lnT w="7200">
                      <a:solidFill>
                        <a:srgbClr val="c7ccbe"/>
                      </a:solidFill>
                    </a:lnT>
                    <a:lnB w="7200">
                      <a:solidFill>
                        <a:srgbClr val="c7ccbe"/>
                      </a:solidFill>
                    </a:lnB>
                    <a:solidFill>
                      <a:srgbClr val="ffffff"/>
                    </a:solidFill>
                  </a:tcPr>
                </a:tc>
              </a:tr>
            </a:tbl>
          </a:graphicData>
        </a:graphic>
      </p:graphicFrame>
      <p:sp>
        <p:nvSpPr>
          <p:cNvPr id="49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94" name="Google Shape;176;p28" descr="C:\Users\User\Downloads\PCACS.png"/>
          <p:cNvPicPr/>
          <p:nvPr/>
        </p:nvPicPr>
        <p:blipFill>
          <a:blip r:embed="rId1"/>
          <a:stretch/>
        </p:blipFill>
        <p:spPr>
          <a:xfrm>
            <a:off x="11192040" y="11880"/>
            <a:ext cx="999720" cy="571320"/>
          </a:xfrm>
          <a:prstGeom prst="rect">
            <a:avLst/>
          </a:prstGeom>
          <a:ln w="0">
            <a:noFill/>
          </a:ln>
        </p:spPr>
      </p:pic>
      <p:sp>
        <p:nvSpPr>
          <p:cNvPr id="495" name="Rectangle 9"/>
          <p:cNvSpPr/>
          <p:nvPr/>
        </p:nvSpPr>
        <p:spPr>
          <a:xfrm>
            <a:off x="4398840" y="-6480"/>
            <a:ext cx="3017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HTML Video Tag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97" name="PlaceHolder 2"/>
          <p:cNvSpPr>
            <a:spLocks noGrp="1"/>
          </p:cNvSpPr>
          <p:nvPr>
            <p:ph/>
          </p:nvPr>
        </p:nvSpPr>
        <p:spPr>
          <a:xfrm>
            <a:off x="677160" y="2160720"/>
            <a:ext cx="8596440" cy="3880440"/>
          </a:xfrm>
          <a:prstGeom prst="rect">
            <a:avLst/>
          </a:prstGeom>
          <a:noFill/>
          <a:ln w="0">
            <a:noFill/>
          </a:ln>
        </p:spPr>
        <p:txBody>
          <a:bodyPr anchor="t">
            <a:normAutofit fontScale="73000"/>
          </a:bodyPr>
          <a:p>
            <a:pPr>
              <a:lnSpc>
                <a:spcPct val="100000"/>
              </a:lnSpc>
              <a:spcBef>
                <a:spcPts val="1001"/>
              </a:spcBef>
              <a:buNone/>
              <a:tabLst>
                <a:tab algn="l" pos="0"/>
              </a:tabLst>
            </a:pPr>
            <a:r>
              <a:rPr b="0" lang="en-IN" sz="2300" spc="-1" strike="noStrike">
                <a:solidFill>
                  <a:srgbClr val="404040"/>
                </a:solidFill>
                <a:latin typeface="Trebuchet MS"/>
              </a:rPr>
              <a:t>&lt;!DOCTYPE html&gt;</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&lt;head&gt;</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    </a:t>
            </a:r>
            <a:r>
              <a:rPr b="0" lang="en-IN" sz="2300" spc="-1" strike="noStrike">
                <a:solidFill>
                  <a:srgbClr val="404040"/>
                </a:solidFill>
                <a:latin typeface="Trebuchet MS"/>
              </a:rPr>
              <a:t>&lt;title&gt; HTML Video &lt;/title&gt;</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&lt;/head&gt;</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&lt;body&gt;</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&lt;video width="480" height="320" controls&gt; </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&lt;source src="html-video.mp4" type="video/mp4"&gt; </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Your browser does not support the video tag.</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&lt;/video&gt; </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&lt;/body&gt; </a:t>
            </a:r>
            <a:endParaRPr b="0" lang="en-US" sz="2300" spc="-1" strike="noStrike">
              <a:solidFill>
                <a:srgbClr val="404040"/>
              </a:solidFill>
              <a:latin typeface="Trebuchet MS"/>
            </a:endParaRPr>
          </a:p>
          <a:p>
            <a:pPr>
              <a:lnSpc>
                <a:spcPct val="100000"/>
              </a:lnSpc>
              <a:spcBef>
                <a:spcPts val="1001"/>
              </a:spcBef>
              <a:buNone/>
              <a:tabLst>
                <a:tab algn="l" pos="0"/>
              </a:tabLst>
            </a:pPr>
            <a:r>
              <a:rPr b="0" lang="en-IN" sz="2300" spc="-1" strike="noStrike">
                <a:solidFill>
                  <a:srgbClr val="404040"/>
                </a:solidFill>
                <a:latin typeface="Trebuchet MS"/>
              </a:rPr>
              <a:t>&lt;/html&gt;</a:t>
            </a:r>
            <a:endParaRPr b="0" lang="en-US" sz="23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div</a:t>
            </a:r>
            <a:endParaRPr b="0" lang="en-US" sz="3600" spc="-1" strike="noStrike">
              <a:solidFill>
                <a:srgbClr val="000000"/>
              </a:solidFill>
              <a:latin typeface="Trebuchet MS"/>
            </a:endParaRPr>
          </a:p>
        </p:txBody>
      </p:sp>
      <p:sp>
        <p:nvSpPr>
          <p:cNvPr id="499"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Divisions in our HTML can be created with &lt;div&gt; tags</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These will allow us to separate out our HTML into different sections , which will become useful later when we want to apply certain styles to certain sections.</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Span</a:t>
            </a:r>
            <a:endParaRPr b="0" lang="en-US" sz="3600" spc="-1" strike="noStrike">
              <a:solidFill>
                <a:srgbClr val="000000"/>
              </a:solidFill>
              <a:latin typeface="Trebuchet MS"/>
            </a:endParaRPr>
          </a:p>
        </p:txBody>
      </p:sp>
      <p:sp>
        <p:nvSpPr>
          <p:cNvPr id="501"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Span are similar but they are used to create inline containers.</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spans use the &lt;span&gt;&lt;/span&gt; tags</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1506960" y="2404440"/>
            <a:ext cx="7766640" cy="1645920"/>
          </a:xfrm>
          <a:prstGeom prst="rect">
            <a:avLst/>
          </a:prstGeom>
          <a:noFill/>
          <a:ln w="0">
            <a:noFill/>
          </a:ln>
        </p:spPr>
        <p:txBody>
          <a:bodyPr anchor="b">
            <a:noAutofit/>
          </a:bodyPr>
          <a:p>
            <a:pPr algn="r">
              <a:lnSpc>
                <a:spcPct val="100000"/>
              </a:lnSpc>
              <a:buNone/>
            </a:pPr>
            <a:r>
              <a:rPr b="0" lang="en-IN" sz="5400" spc="-1" strike="noStrike">
                <a:solidFill>
                  <a:srgbClr val="418ab3"/>
                </a:solidFill>
                <a:latin typeface="Trebuchet MS"/>
              </a:rPr>
              <a:t>Color Basics</a:t>
            </a:r>
            <a:endParaRPr b="0" lang="en-US" sz="5400" spc="-1" strike="noStrike">
              <a:solidFill>
                <a:srgbClr val="000000"/>
              </a:solidFill>
              <a:latin typeface="Trebuchet MS"/>
            </a:endParaRPr>
          </a:p>
        </p:txBody>
      </p:sp>
      <p:sp>
        <p:nvSpPr>
          <p:cNvPr id="503" name="PlaceHolder 2"/>
          <p:cNvSpPr>
            <a:spLocks noGrp="1"/>
          </p:cNvSpPr>
          <p:nvPr>
            <p:ph type="subTitle"/>
          </p:nvPr>
        </p:nvSpPr>
        <p:spPr>
          <a:xfrm>
            <a:off x="1506960" y="4050720"/>
            <a:ext cx="7766640" cy="1096560"/>
          </a:xfrm>
          <a:prstGeom prst="rect">
            <a:avLst/>
          </a:prstGeom>
          <a:noFill/>
          <a:ln w="0">
            <a:noFill/>
          </a:ln>
        </p:spPr>
        <p:txBody>
          <a:bodyPr anchor="t">
            <a:noAutofit/>
          </a:bodyPr>
          <a:p>
            <a:pPr algn="ctr">
              <a:buNone/>
            </a:pPr>
            <a:endParaRPr b="0" lang="en-US" sz="3200" spc="-1" strike="noStrike">
              <a:latin typeface="Arial"/>
            </a:endParaRPr>
          </a:p>
        </p:txBody>
      </p:sp>
      <p:sp>
        <p:nvSpPr>
          <p:cNvPr id="50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505" name="Google Shape;176;p28" descr="C:\Users\User\Downloads\PCACS.png"/>
          <p:cNvPicPr/>
          <p:nvPr/>
        </p:nvPicPr>
        <p:blipFill>
          <a:blip r:embed="rId1"/>
          <a:stretch/>
        </p:blipFill>
        <p:spPr>
          <a:xfrm>
            <a:off x="11192040" y="11880"/>
            <a:ext cx="999720" cy="571320"/>
          </a:xfrm>
          <a:prstGeom prst="rect">
            <a:avLst/>
          </a:prstGeom>
          <a:ln w="0">
            <a:noFill/>
          </a:ln>
        </p:spPr>
      </p:pic>
      <p:sp>
        <p:nvSpPr>
          <p:cNvPr id="506" name="Rectangle 5"/>
          <p:cNvSpPr/>
          <p:nvPr/>
        </p:nvSpPr>
        <p:spPr>
          <a:xfrm>
            <a:off x="4732560" y="-6480"/>
            <a:ext cx="23497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Color Basics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08" name="PlaceHolder 2"/>
          <p:cNvSpPr>
            <a:spLocks noGrp="1"/>
          </p:cNvSpPr>
          <p:nvPr>
            <p:ph/>
          </p:nvPr>
        </p:nvSpPr>
        <p:spPr>
          <a:xfrm>
            <a:off x="677160" y="2160720"/>
            <a:ext cx="8596440" cy="3880440"/>
          </a:xfrm>
          <a:prstGeom prst="rect">
            <a:avLst/>
          </a:prstGeom>
          <a:noFill/>
          <a:ln w="0">
            <a:noFill/>
          </a:ln>
        </p:spPr>
        <p:txBody>
          <a:bodyPr anchor="t">
            <a:normAutofit/>
          </a:bodyPr>
          <a:p>
            <a:pPr algn="just">
              <a:lnSpc>
                <a:spcPct val="100000"/>
              </a:lnSpc>
              <a:spcBef>
                <a:spcPts val="1001"/>
              </a:spcBef>
              <a:buNone/>
              <a:tabLst>
                <a:tab algn="l" pos="0"/>
              </a:tabLst>
            </a:pPr>
            <a:r>
              <a:rPr b="0" lang="en-US" sz="2000" spc="-1" strike="noStrike">
                <a:solidFill>
                  <a:srgbClr val="404040"/>
                </a:solidFill>
                <a:latin typeface="Trebuchet MS"/>
              </a:rPr>
              <a:t>Your computer monitor displays color by mixing the three basic colors of light: </a:t>
            </a:r>
            <a:r>
              <a:rPr b="0" lang="en-US" sz="2000" spc="-1" strike="noStrike">
                <a:solidFill>
                  <a:srgbClr val="c00000"/>
                </a:solidFill>
                <a:latin typeface="Trebuchet MS"/>
              </a:rPr>
              <a:t>red</a:t>
            </a:r>
            <a:r>
              <a:rPr b="0" lang="en-US" sz="2000" spc="-1" strike="noStrike">
                <a:solidFill>
                  <a:srgbClr val="404040"/>
                </a:solidFill>
                <a:latin typeface="Trebuchet MS"/>
              </a:rPr>
              <a:t>, </a:t>
            </a:r>
            <a:r>
              <a:rPr b="0" lang="en-US" sz="2000" spc="-1" strike="noStrike">
                <a:solidFill>
                  <a:srgbClr val="00b050"/>
                </a:solidFill>
                <a:latin typeface="Trebuchet MS"/>
              </a:rPr>
              <a:t>green</a:t>
            </a:r>
            <a:r>
              <a:rPr b="0" lang="en-US" sz="2000" spc="-1" strike="noStrike">
                <a:solidFill>
                  <a:srgbClr val="404040"/>
                </a:solidFill>
                <a:latin typeface="Trebuchet MS"/>
              </a:rPr>
              <a:t>, and </a:t>
            </a:r>
            <a:r>
              <a:rPr b="0" lang="en-US" sz="2000" spc="-1" strike="noStrike">
                <a:solidFill>
                  <a:srgbClr val="0070c0"/>
                </a:solidFill>
                <a:latin typeface="Trebuchet MS"/>
              </a:rPr>
              <a:t>blue</a:t>
            </a:r>
            <a:r>
              <a:rPr b="0" lang="en-US" sz="2000" spc="-1" strike="noStrike">
                <a:solidFill>
                  <a:srgbClr val="404040"/>
                </a:solidFill>
                <a:latin typeface="Trebuchet MS"/>
              </a:rPr>
              <a:t>, often called RGB colors. Each of these three basic colors is called a color channel</a:t>
            </a:r>
            <a:endParaRPr b="0" lang="en-US" sz="2000" spc="-1" strike="noStrike">
              <a:solidFill>
                <a:srgbClr val="404040"/>
              </a:solidFill>
              <a:latin typeface="Trebuchet MS"/>
            </a:endParaRPr>
          </a:p>
        </p:txBody>
      </p:sp>
      <p:sp>
        <p:nvSpPr>
          <p:cNvPr id="50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510" name="Google Shape;176;p28" descr="C:\Users\User\Downloads\PCACS.png"/>
          <p:cNvPicPr/>
          <p:nvPr/>
        </p:nvPicPr>
        <p:blipFill>
          <a:blip r:embed="rId1"/>
          <a:stretch/>
        </p:blipFill>
        <p:spPr>
          <a:xfrm>
            <a:off x="11192040" y="11880"/>
            <a:ext cx="999720" cy="571320"/>
          </a:xfrm>
          <a:prstGeom prst="rect">
            <a:avLst/>
          </a:prstGeom>
          <a:ln w="0">
            <a:noFill/>
          </a:ln>
        </p:spPr>
      </p:pic>
      <p:sp>
        <p:nvSpPr>
          <p:cNvPr id="511" name="Rectangle 5"/>
          <p:cNvSpPr/>
          <p:nvPr/>
        </p:nvSpPr>
        <p:spPr>
          <a:xfrm>
            <a:off x="4734000" y="-6480"/>
            <a:ext cx="23468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Color basics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Interpreted vs. compiled languages</a:t>
            </a:r>
            <a:endParaRPr b="0" lang="en-US" sz="3600" spc="-1" strike="noStrike">
              <a:solidFill>
                <a:srgbClr val="000000"/>
              </a:solidFill>
              <a:latin typeface="Trebuchet MS"/>
            </a:endParaRPr>
          </a:p>
        </p:txBody>
      </p:sp>
      <p:sp>
        <p:nvSpPr>
          <p:cNvPr id="188"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distinction between interpreted and compiled languages has to do with how they convert high-level code and make it readable by a computer. With interpreted languages, code goes through a program called an interpreter, which reads and executes the code line by line. This tends to make these languages more flexible and platform independent. </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1800" spc="-1" strike="noStrike">
                <a:solidFill>
                  <a:srgbClr val="1f1f1f"/>
                </a:solidFill>
                <a:latin typeface="var(--cds-font-family-source-sans-pro)"/>
              </a:rPr>
              <a:t>Python</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1800" spc="-1" strike="noStrike">
                <a:solidFill>
                  <a:srgbClr val="1f1f1f"/>
                </a:solidFill>
                <a:latin typeface="var(--cds-font-family-source-sans-pro)"/>
              </a:rPr>
              <a:t>JavaScript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1800" spc="-1" strike="noStrike">
                <a:solidFill>
                  <a:srgbClr val="1f1f1f"/>
                </a:solidFill>
                <a:latin typeface="var(--cds-font-family-source-sans-pro)"/>
              </a:rPr>
              <a:t>PHP</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1800" spc="-1" strike="noStrike">
                <a:solidFill>
                  <a:srgbClr val="1f1f1f"/>
                </a:solidFill>
                <a:latin typeface="var(--cds-font-family-source-sans-pro)"/>
              </a:rPr>
              <a:t>Ruby</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13" name="PlaceHolder 2"/>
          <p:cNvSpPr>
            <a:spLocks noGrp="1"/>
          </p:cNvSpPr>
          <p:nvPr>
            <p:ph/>
          </p:nvPr>
        </p:nvSpPr>
        <p:spPr>
          <a:xfrm>
            <a:off x="838080" y="1420560"/>
            <a:ext cx="10515240" cy="4756320"/>
          </a:xfrm>
          <a:prstGeom prst="rect">
            <a:avLst/>
          </a:prstGeom>
          <a:noFill/>
          <a:ln w="0">
            <a:noFill/>
          </a:ln>
        </p:spPr>
        <p:txBody>
          <a:bodyPr anchor="t">
            <a:noAutofit/>
          </a:bodyPr>
          <a:p>
            <a:endParaRPr b="0" lang="en-US" sz="1800" spc="-1" strike="noStrike">
              <a:solidFill>
                <a:srgbClr val="404040"/>
              </a:solidFill>
              <a:latin typeface="Trebuchet MS"/>
            </a:endParaRPr>
          </a:p>
        </p:txBody>
      </p:sp>
      <p:sp>
        <p:nvSpPr>
          <p:cNvPr id="51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515" name="Google Shape;176;p28" descr="C:\Users\User\Downloads\PCACS.png"/>
          <p:cNvPicPr/>
          <p:nvPr/>
        </p:nvPicPr>
        <p:blipFill>
          <a:blip r:embed="rId1"/>
          <a:stretch/>
        </p:blipFill>
        <p:spPr>
          <a:xfrm>
            <a:off x="11192040" y="11880"/>
            <a:ext cx="999720" cy="571320"/>
          </a:xfrm>
          <a:prstGeom prst="rect">
            <a:avLst/>
          </a:prstGeom>
          <a:ln w="0">
            <a:noFill/>
          </a:ln>
        </p:spPr>
      </p:pic>
      <p:sp>
        <p:nvSpPr>
          <p:cNvPr id="516" name="Rectangle 5"/>
          <p:cNvSpPr/>
          <p:nvPr/>
        </p:nvSpPr>
        <p:spPr>
          <a:xfrm>
            <a:off x="2975400" y="-6480"/>
            <a:ext cx="5864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Different ways to express color</a:t>
            </a:r>
            <a:endParaRPr b="0" lang="en-US" sz="3200" spc="-1" strike="noStrike">
              <a:latin typeface="Arial"/>
            </a:endParaRPr>
          </a:p>
        </p:txBody>
      </p:sp>
      <p:graphicFrame>
        <p:nvGraphicFramePr>
          <p:cNvPr id="5" name="Diagram5"/>
          <p:cNvGraphicFramePr/>
          <p:nvPr>
            <p:extLst>
              <p:ext uri="{D42A27DB-BD31-4B8C-83A1-F6EECF244321}">
                <p14:modId xmlns:p14="http://schemas.microsoft.com/office/powerpoint/2010/main" val="3829371801"/>
              </p:ext>
            </p:extLst>
          </p:nvPr>
        </p:nvGraphicFramePr>
        <p:xfrm>
          <a:off x="2742120" y="1546560"/>
          <a:ext cx="7005240" cy="4756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title"/>
          </p:nvPr>
        </p:nvSpPr>
        <p:spPr>
          <a:xfrm>
            <a:off x="520560" y="0"/>
            <a:ext cx="10515240" cy="87912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18" name="PlaceHolder 2"/>
          <p:cNvSpPr>
            <a:spLocks noGrp="1"/>
          </p:cNvSpPr>
          <p:nvPr>
            <p:ph/>
          </p:nvPr>
        </p:nvSpPr>
        <p:spPr>
          <a:xfrm>
            <a:off x="228600" y="879480"/>
            <a:ext cx="11455200" cy="52970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color name values let you quickly state color using common names.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16 basic color names</a:t>
            </a:r>
            <a:endParaRPr b="0" lang="en-US" sz="1800" spc="-1" strike="noStrike">
              <a:solidFill>
                <a:srgbClr val="404040"/>
              </a:solidFill>
              <a:latin typeface="Trebuchet MS"/>
            </a:endParaRPr>
          </a:p>
        </p:txBody>
      </p:sp>
      <p:pic>
        <p:nvPicPr>
          <p:cNvPr id="519" name="Picture 3" descr=""/>
          <p:cNvPicPr/>
          <p:nvPr/>
        </p:nvPicPr>
        <p:blipFill>
          <a:blip r:embed="rId1"/>
          <a:srcRect l="5168" t="0" r="10284" b="13434"/>
          <a:stretch/>
        </p:blipFill>
        <p:spPr>
          <a:xfrm>
            <a:off x="862560" y="2637360"/>
            <a:ext cx="7767720" cy="3611160"/>
          </a:xfrm>
          <a:prstGeom prst="rect">
            <a:avLst/>
          </a:prstGeom>
          <a:ln w="0">
            <a:noFill/>
          </a:ln>
        </p:spPr>
      </p:pic>
      <p:sp>
        <p:nvSpPr>
          <p:cNvPr id="520" name="Google Shape;175;p28"/>
          <p:cNvSpPr/>
          <p:nvPr/>
        </p:nvSpPr>
        <p:spPr>
          <a:xfrm>
            <a:off x="0" y="-6480"/>
            <a:ext cx="12191760" cy="571320"/>
          </a:xfrm>
          <a:prstGeom prst="rect">
            <a:avLst/>
          </a:prstGeom>
          <a:solidFill>
            <a:srgbClr val="660000"/>
          </a:solidFill>
          <a:ln w="0">
            <a:noFill/>
          </a:ln>
        </p:spPr>
        <p:style>
          <a:lnRef idx="0"/>
          <a:fillRef idx="0"/>
          <a:effectRef idx="0"/>
          <a:fontRef idx="minor"/>
        </p:style>
      </p:sp>
      <p:pic>
        <p:nvPicPr>
          <p:cNvPr id="521" name="Google Shape;176;p28" descr="C:\Users\User\Downloads\PCACS.png"/>
          <p:cNvPicPr/>
          <p:nvPr/>
        </p:nvPicPr>
        <p:blipFill>
          <a:blip r:embed="rId2"/>
          <a:stretch/>
        </p:blipFill>
        <p:spPr>
          <a:xfrm>
            <a:off x="11192040" y="11880"/>
            <a:ext cx="999720" cy="571320"/>
          </a:xfrm>
          <a:prstGeom prst="rect">
            <a:avLst/>
          </a:prstGeom>
          <a:ln w="0">
            <a:noFill/>
          </a:ln>
        </p:spPr>
      </p:pic>
      <p:sp>
        <p:nvSpPr>
          <p:cNvPr id="522" name="Rectangle 6"/>
          <p:cNvSpPr/>
          <p:nvPr/>
        </p:nvSpPr>
        <p:spPr>
          <a:xfrm>
            <a:off x="4678200" y="-6480"/>
            <a:ext cx="24580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Color Names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24" name="PlaceHolder 2"/>
          <p:cNvSpPr>
            <a:spLocks noGrp="1"/>
          </p:cNvSpPr>
          <p:nvPr>
            <p:ph/>
          </p:nvPr>
        </p:nvSpPr>
        <p:spPr>
          <a:xfrm>
            <a:off x="838080" y="1624680"/>
            <a:ext cx="10515240" cy="45518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RGB color model is used to specify numeric values that express the  red, green, and blue color channels. When you specify RGB values, you are mixing the three basic colors to create a fourth color. Each of the three color channels can be specified in range from 0 to 100%, </a:t>
            </a:r>
            <a:endParaRPr b="0" lang="en-US" sz="1800" spc="-1" strike="noStrike">
              <a:solidFill>
                <a:srgbClr val="404040"/>
              </a:solidFill>
              <a:latin typeface="Trebuchet MS"/>
            </a:endParaRPr>
          </a:p>
        </p:txBody>
      </p:sp>
      <p:sp>
        <p:nvSpPr>
          <p:cNvPr id="52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526" name="Google Shape;176;p28" descr="C:\Users\User\Downloads\PCACS.png"/>
          <p:cNvPicPr/>
          <p:nvPr/>
        </p:nvPicPr>
        <p:blipFill>
          <a:blip r:embed="rId1"/>
          <a:stretch/>
        </p:blipFill>
        <p:spPr>
          <a:xfrm>
            <a:off x="11192040" y="11880"/>
            <a:ext cx="999720" cy="571320"/>
          </a:xfrm>
          <a:prstGeom prst="rect">
            <a:avLst/>
          </a:prstGeom>
          <a:ln w="0">
            <a:noFill/>
          </a:ln>
        </p:spPr>
      </p:pic>
      <p:sp>
        <p:nvSpPr>
          <p:cNvPr id="527" name="Rectangle 5"/>
          <p:cNvSpPr/>
          <p:nvPr/>
        </p:nvSpPr>
        <p:spPr>
          <a:xfrm>
            <a:off x="4298760" y="-6480"/>
            <a:ext cx="32169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Using RGB colors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29"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HTML uses hexadecimal numbers to express RGB color values, and you can use them in CSS as well. Hexadecimal numbers are a base-16 numbering system, so the numbers run from 0 through 9, and then A through F.  Hexadecimal color values are six-digit numbers; the first two define the red value, the second two define the green, and the third two define the blue. The hexadecimal scale ranges from 00 to FF with FF equal to 100%. Hexadecimal values are always preceded by a pound sign ( # ).  </a:t>
            </a:r>
            <a:endParaRPr b="0" lang="en-US" sz="1800" spc="-1" strike="noStrike">
              <a:solidFill>
                <a:srgbClr val="404040"/>
              </a:solidFill>
              <a:latin typeface="Trebuchet MS"/>
            </a:endParaRPr>
          </a:p>
        </p:txBody>
      </p:sp>
      <p:sp>
        <p:nvSpPr>
          <p:cNvPr id="53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531" name="Google Shape;176;p28" descr="C:\Users\User\Downloads\PCACS.png"/>
          <p:cNvPicPr/>
          <p:nvPr/>
        </p:nvPicPr>
        <p:blipFill>
          <a:blip r:embed="rId1"/>
          <a:stretch/>
        </p:blipFill>
        <p:spPr>
          <a:xfrm>
            <a:off x="11192040" y="11880"/>
            <a:ext cx="999720" cy="571320"/>
          </a:xfrm>
          <a:prstGeom prst="rect">
            <a:avLst/>
          </a:prstGeom>
          <a:ln w="0">
            <a:noFill/>
          </a:ln>
        </p:spPr>
      </p:pic>
      <p:sp>
        <p:nvSpPr>
          <p:cNvPr id="532" name="Rectangle 5"/>
          <p:cNvSpPr/>
          <p:nvPr/>
        </p:nvSpPr>
        <p:spPr>
          <a:xfrm>
            <a:off x="3475800" y="-6480"/>
            <a:ext cx="48628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Using Hexadecimal Colors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534" name="Content Placeholder 3"/>
          <p:cNvGraphicFramePr/>
          <p:nvPr/>
        </p:nvGraphicFramePr>
        <p:xfrm>
          <a:off x="569160" y="1965240"/>
          <a:ext cx="9209520" cy="4350960"/>
        </p:xfrm>
        <a:graphic>
          <a:graphicData uri="http://schemas.openxmlformats.org/drawingml/2006/table">
            <a:tbl>
              <a:tblPr/>
              <a:tblGrid>
                <a:gridCol w="4519440"/>
                <a:gridCol w="2219760"/>
                <a:gridCol w="2470320"/>
              </a:tblGrid>
              <a:tr h="317880">
                <a:tc>
                  <a:txBody>
                    <a:bodyPr lIns="27000" rIns="27000" tIns="27000" bIns="27000" anchor="t">
                      <a:noAutofit/>
                    </a:bodyPr>
                    <a:p>
                      <a:pPr>
                        <a:lnSpc>
                          <a:spcPct val="100000"/>
                        </a:lnSpc>
                        <a:buNone/>
                      </a:pPr>
                      <a:r>
                        <a:rPr b="0" lang="en-US" sz="1700" spc="-1" strike="noStrike">
                          <a:solidFill>
                            <a:srgbClr val="ffffff"/>
                          </a:solidFill>
                          <a:latin typeface="verdana"/>
                        </a:rPr>
                        <a:t>Color</a:t>
                      </a:r>
                      <a:endParaRPr b="0" lang="en-US" sz="1700" spc="-1" strike="noStrike">
                        <a:latin typeface="Arial"/>
                      </a:endParaRPr>
                    </a:p>
                  </a:txBody>
                  <a:tcPr anchor="t" marL="27000" marR="27000">
                    <a:lnL w="9360">
                      <a:solidFill>
                        <a:srgbClr val="555555"/>
                      </a:solidFill>
                    </a:lnL>
                    <a:lnR w="9360">
                      <a:solidFill>
                        <a:srgbClr val="555555"/>
                      </a:solidFill>
                    </a:lnR>
                    <a:lnT w="9360">
                      <a:solidFill>
                        <a:srgbClr val="555555"/>
                      </a:solidFill>
                    </a:lnT>
                    <a:lnB w="9360">
                      <a:solidFill>
                        <a:srgbClr val="d4d4d4"/>
                      </a:solidFill>
                    </a:lnB>
                    <a:solidFill>
                      <a:srgbClr val="555555"/>
                    </a:solidFill>
                  </a:tcPr>
                </a:tc>
                <a:tc>
                  <a:txBody>
                    <a:bodyPr lIns="27000" rIns="27000" tIns="27000" bIns="27000" anchor="t">
                      <a:noAutofit/>
                    </a:bodyPr>
                    <a:p>
                      <a:pPr>
                        <a:lnSpc>
                          <a:spcPct val="100000"/>
                        </a:lnSpc>
                        <a:buNone/>
                      </a:pPr>
                      <a:r>
                        <a:rPr b="0" lang="en-US" sz="1700" spc="-1" strike="noStrike">
                          <a:solidFill>
                            <a:srgbClr val="ffffff"/>
                          </a:solidFill>
                          <a:latin typeface="verdana"/>
                        </a:rPr>
                        <a:t>Color HEX</a:t>
                      </a:r>
                      <a:endParaRPr b="0" lang="en-US" sz="1700" spc="-1" strike="noStrike">
                        <a:latin typeface="Arial"/>
                      </a:endParaRPr>
                    </a:p>
                  </a:txBody>
                  <a:tcPr anchor="t" marL="27000" marR="27000">
                    <a:lnL w="9360">
                      <a:solidFill>
                        <a:srgbClr val="555555"/>
                      </a:solidFill>
                    </a:lnL>
                    <a:lnR w="9360">
                      <a:solidFill>
                        <a:srgbClr val="555555"/>
                      </a:solidFill>
                    </a:lnR>
                    <a:lnT w="9360">
                      <a:solidFill>
                        <a:srgbClr val="555555"/>
                      </a:solidFill>
                    </a:lnT>
                    <a:lnB w="9360">
                      <a:solidFill>
                        <a:srgbClr val="d4d4d4"/>
                      </a:solidFill>
                    </a:lnB>
                    <a:solidFill>
                      <a:srgbClr val="555555"/>
                    </a:solidFill>
                  </a:tcPr>
                </a:tc>
                <a:tc>
                  <a:txBody>
                    <a:bodyPr lIns="27000" rIns="27000" tIns="27000" bIns="27000" anchor="t">
                      <a:noAutofit/>
                    </a:bodyPr>
                    <a:p>
                      <a:pPr>
                        <a:lnSpc>
                          <a:spcPct val="100000"/>
                        </a:lnSpc>
                        <a:buNone/>
                      </a:pPr>
                      <a:r>
                        <a:rPr b="0" lang="en-US" sz="1700" spc="-1" strike="noStrike">
                          <a:solidFill>
                            <a:srgbClr val="ffffff"/>
                          </a:solidFill>
                          <a:latin typeface="verdana"/>
                        </a:rPr>
                        <a:t>Color RGB</a:t>
                      </a:r>
                      <a:endParaRPr b="0" lang="en-US" sz="1700" spc="-1" strike="noStrike">
                        <a:latin typeface="Arial"/>
                      </a:endParaRPr>
                    </a:p>
                  </a:txBody>
                  <a:tcPr anchor="t" marL="27000" marR="27000">
                    <a:lnL w="9360">
                      <a:solidFill>
                        <a:srgbClr val="555555"/>
                      </a:solidFill>
                    </a:lnL>
                    <a:lnR w="9360">
                      <a:solidFill>
                        <a:srgbClr val="555555"/>
                      </a:solidFill>
                    </a:lnR>
                    <a:lnT w="9360">
                      <a:solidFill>
                        <a:srgbClr val="555555"/>
                      </a:solidFill>
                    </a:lnT>
                    <a:lnB w="9360">
                      <a:solidFill>
                        <a:srgbClr val="d4d4d4"/>
                      </a:solidFill>
                    </a:lnB>
                    <a:solidFill>
                      <a:srgbClr val="555555"/>
                    </a:solidFill>
                  </a:tcPr>
                </a:tc>
              </a:tr>
              <a:tr h="391320">
                <a:tc>
                  <a:txBody>
                    <a:bodyPr lIns="45360" rIns="45360" tIns="63720" bIns="63720" anchor="t">
                      <a:noAutofit/>
                    </a:bodyPr>
                    <a:p>
                      <a:pPr>
                        <a:lnSpc>
                          <a:spcPct val="100000"/>
                        </a:lnSpc>
                        <a:buNone/>
                      </a:pPr>
                      <a:r>
                        <a:rPr b="0" lang="en-US" sz="1700" spc="-1" strike="noStrike">
                          <a:solidFill>
                            <a:srgbClr val="000000"/>
                          </a:solidFill>
                          <a:latin typeface="verdana"/>
                        </a:rPr>
                        <a:t> </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000000"/>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#000000</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rgb(0,0,0)</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r>
              <a:tr h="391320">
                <a:tc>
                  <a:txBody>
                    <a:bodyPr lIns="45360" rIns="45360" tIns="63720" bIns="63720" anchor="t">
                      <a:noAutofit/>
                    </a:bodyPr>
                    <a:p>
                      <a:pPr>
                        <a:lnSpc>
                          <a:spcPct val="100000"/>
                        </a:lnSpc>
                        <a:buNone/>
                      </a:pPr>
                      <a:r>
                        <a:rPr b="0" lang="en-US" sz="1700" spc="-1" strike="noStrike">
                          <a:solidFill>
                            <a:srgbClr val="000000"/>
                          </a:solidFill>
                          <a:latin typeface="verdana"/>
                        </a:rPr>
                        <a:t> </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0000"/>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#FF0000</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6f4f0"/>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rgb(255,0,0)</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6f4f0"/>
                    </a:solidFill>
                  </a:tcPr>
                </a:tc>
              </a:tr>
              <a:tr h="391320">
                <a:tc>
                  <a:txBody>
                    <a:bodyPr lIns="45360" rIns="45360" tIns="63720" bIns="63720" anchor="t">
                      <a:noAutofit/>
                    </a:bodyPr>
                    <a:p>
                      <a:pPr>
                        <a:lnSpc>
                          <a:spcPct val="100000"/>
                        </a:lnSpc>
                        <a:buNone/>
                      </a:pPr>
                      <a:r>
                        <a:rPr b="0" lang="en-US" sz="1700" spc="-1" strike="noStrike">
                          <a:solidFill>
                            <a:srgbClr val="000000"/>
                          </a:solidFill>
                          <a:latin typeface="verdana"/>
                        </a:rPr>
                        <a:t> </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00ff00"/>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#00FF00</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rgb(0,255,0)</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r>
              <a:tr h="391320">
                <a:tc>
                  <a:txBody>
                    <a:bodyPr lIns="45360" rIns="45360" tIns="63720" bIns="63720" anchor="t">
                      <a:noAutofit/>
                    </a:bodyPr>
                    <a:p>
                      <a:pPr>
                        <a:lnSpc>
                          <a:spcPct val="100000"/>
                        </a:lnSpc>
                        <a:buNone/>
                      </a:pPr>
                      <a:r>
                        <a:rPr b="0" lang="en-US" sz="1700" spc="-1" strike="noStrike">
                          <a:solidFill>
                            <a:srgbClr val="000000"/>
                          </a:solidFill>
                          <a:latin typeface="verdana"/>
                        </a:rPr>
                        <a:t> </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0000ff"/>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#0000FF</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6f4f0"/>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rgb(0,0,255)</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6f4f0"/>
                    </a:solidFill>
                  </a:tcPr>
                </a:tc>
              </a:tr>
              <a:tr h="391320">
                <a:tc>
                  <a:txBody>
                    <a:bodyPr lIns="45360" rIns="45360" tIns="63720" bIns="63720" anchor="t">
                      <a:noAutofit/>
                    </a:bodyPr>
                    <a:p>
                      <a:pPr>
                        <a:lnSpc>
                          <a:spcPct val="100000"/>
                        </a:lnSpc>
                        <a:buNone/>
                      </a:pPr>
                      <a:r>
                        <a:rPr b="0" lang="en-US" sz="1700" spc="-1" strike="noStrike">
                          <a:solidFill>
                            <a:srgbClr val="000000"/>
                          </a:solidFill>
                          <a:latin typeface="verdana"/>
                        </a:rPr>
                        <a:t> </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00"/>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#FFFF00</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rgb(255,255,0)</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r>
              <a:tr h="391320">
                <a:tc>
                  <a:txBody>
                    <a:bodyPr lIns="45360" rIns="45360" tIns="63720" bIns="63720" anchor="t">
                      <a:noAutofit/>
                    </a:bodyPr>
                    <a:p>
                      <a:pPr>
                        <a:lnSpc>
                          <a:spcPct val="100000"/>
                        </a:lnSpc>
                        <a:buNone/>
                      </a:pPr>
                      <a:r>
                        <a:rPr b="0" lang="en-US" sz="1700" spc="-1" strike="noStrike">
                          <a:solidFill>
                            <a:srgbClr val="000000"/>
                          </a:solidFill>
                          <a:latin typeface="verdana"/>
                        </a:rPr>
                        <a:t> </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00ffff"/>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#00FFFF</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6f4f0"/>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rgb(0,255,255)</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6f4f0"/>
                    </a:solidFill>
                  </a:tcPr>
                </a:tc>
              </a:tr>
              <a:tr h="391320">
                <a:tc>
                  <a:txBody>
                    <a:bodyPr lIns="45360" rIns="45360" tIns="63720" bIns="63720" anchor="t">
                      <a:noAutofit/>
                    </a:bodyPr>
                    <a:p>
                      <a:pPr>
                        <a:lnSpc>
                          <a:spcPct val="100000"/>
                        </a:lnSpc>
                        <a:buNone/>
                      </a:pPr>
                      <a:r>
                        <a:rPr b="0" lang="en-US" sz="1700" spc="-1" strike="noStrike">
                          <a:solidFill>
                            <a:srgbClr val="000000"/>
                          </a:solidFill>
                          <a:latin typeface="verdana"/>
                        </a:rPr>
                        <a:t> </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00ff"/>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#FF00FF</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rgb(255,0,255)</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r>
              <a:tr h="652320">
                <a:tc>
                  <a:txBody>
                    <a:bodyPr lIns="45360" rIns="45360" tIns="63720" bIns="63720" anchor="t">
                      <a:noAutofit/>
                    </a:bodyPr>
                    <a:p>
                      <a:pPr>
                        <a:lnSpc>
                          <a:spcPct val="100000"/>
                        </a:lnSpc>
                        <a:buNone/>
                      </a:pPr>
                      <a:r>
                        <a:rPr b="0" lang="en-US" sz="1700" spc="-1" strike="noStrike">
                          <a:solidFill>
                            <a:srgbClr val="000000"/>
                          </a:solidFill>
                          <a:latin typeface="verdana"/>
                        </a:rPr>
                        <a:t> </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c0c0c0"/>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#C0C0C0</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6f4f0"/>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rgb(192,192,192)</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6f4f0"/>
                    </a:solidFill>
                  </a:tcPr>
                </a:tc>
              </a:tr>
              <a:tr h="652320">
                <a:tc>
                  <a:txBody>
                    <a:bodyPr lIns="45360" rIns="45360" tIns="63720" bIns="63720" anchor="t">
                      <a:noAutofit/>
                    </a:bodyPr>
                    <a:p>
                      <a:pPr>
                        <a:lnSpc>
                          <a:spcPct val="100000"/>
                        </a:lnSpc>
                        <a:buNone/>
                      </a:pPr>
                      <a:r>
                        <a:rPr b="0" lang="en-US" sz="1700" spc="-1" strike="noStrike">
                          <a:solidFill>
                            <a:srgbClr val="000000"/>
                          </a:solidFill>
                          <a:latin typeface="verdana"/>
                        </a:rPr>
                        <a:t> </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#FFFFFF</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c>
                  <a:txBody>
                    <a:bodyPr lIns="45360" rIns="45360" tIns="63720" bIns="63720" anchor="t">
                      <a:noAutofit/>
                    </a:bodyPr>
                    <a:p>
                      <a:pPr>
                        <a:lnSpc>
                          <a:spcPct val="100000"/>
                        </a:lnSpc>
                        <a:buNone/>
                      </a:pPr>
                      <a:r>
                        <a:rPr b="0" lang="en-US" sz="1700" spc="-1" strike="noStrike">
                          <a:solidFill>
                            <a:srgbClr val="000000"/>
                          </a:solidFill>
                          <a:latin typeface="verdana"/>
                        </a:rPr>
                        <a:t>rgb(255,255,255)</a:t>
                      </a:r>
                      <a:endParaRPr b="0" lang="en-US" sz="1700" spc="-1" strike="noStrike">
                        <a:latin typeface="Arial"/>
                      </a:endParaRPr>
                    </a:p>
                  </a:txBody>
                  <a:tcPr anchor="t" marL="45360" marR="45360">
                    <a:lnL w="9360">
                      <a:solidFill>
                        <a:srgbClr val="d4d4d4"/>
                      </a:solidFill>
                    </a:lnL>
                    <a:lnR w="9360">
                      <a:solidFill>
                        <a:srgbClr val="d4d4d4"/>
                      </a:solidFill>
                    </a:lnR>
                    <a:lnT w="9360">
                      <a:solidFill>
                        <a:srgbClr val="d4d4d4"/>
                      </a:solidFill>
                    </a:lnT>
                    <a:lnB w="9360">
                      <a:solidFill>
                        <a:srgbClr val="d4d4d4"/>
                      </a:solidFill>
                    </a:lnB>
                    <a:solidFill>
                      <a:srgbClr val="ffffff"/>
                    </a:solidFill>
                  </a:tcPr>
                </a:tc>
              </a:tr>
            </a:tbl>
          </a:graphicData>
        </a:graphic>
      </p:graphicFrame>
      <p:sp>
        <p:nvSpPr>
          <p:cNvPr id="53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536" name="Google Shape;176;p28" descr="C:\Users\User\Downloads\PCACS.png"/>
          <p:cNvPicPr/>
          <p:nvPr/>
        </p:nvPicPr>
        <p:blipFill>
          <a:blip r:embed="rId1"/>
          <a:stretch/>
        </p:blipFill>
        <p:spPr>
          <a:xfrm>
            <a:off x="11192040" y="11880"/>
            <a:ext cx="999720" cy="571320"/>
          </a:xfrm>
          <a:prstGeom prst="rect">
            <a:avLst/>
          </a:prstGeom>
          <a:ln w="0">
            <a:noFill/>
          </a:ln>
        </p:spPr>
      </p:pic>
      <p:sp>
        <p:nvSpPr>
          <p:cNvPr id="537" name="Rectangle 6"/>
          <p:cNvSpPr/>
          <p:nvPr/>
        </p:nvSpPr>
        <p:spPr>
          <a:xfrm>
            <a:off x="5277240" y="-6480"/>
            <a:ext cx="12600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colors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39"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Hex numbers use 16 digits:</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1" lang="en-US" sz="2000" spc="-1" strike="noStrike">
                <a:solidFill>
                  <a:srgbClr val="404040"/>
                </a:solidFill>
                <a:latin typeface="Trebuchet MS"/>
              </a:rPr>
              <a:t>0 1 2 3 4 5 6 7 8 9 A B C D E F</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Zero, "0", is the smallest representations of a color. It's almost the total absence of color. F is 15 times the intensity of the color of 0. Combinations of these digits create different shades of a particular color. Double Zero, "00," is equal to zero hue. FF is equal to a pure color.</a:t>
            </a:r>
            <a:endParaRPr b="0" lang="en-US" sz="2000" spc="-1" strike="noStrike">
              <a:solidFill>
                <a:srgbClr val="404040"/>
              </a:solidFill>
              <a:latin typeface="Trebuchet MS"/>
            </a:endParaRPr>
          </a:p>
        </p:txBody>
      </p:sp>
      <p:sp>
        <p:nvSpPr>
          <p:cNvPr id="54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541" name="Google Shape;176;p28" descr="C:\Users\User\Downloads\PCACS.png"/>
          <p:cNvPicPr/>
          <p:nvPr/>
        </p:nvPicPr>
        <p:blipFill>
          <a:blip r:embed="rId1"/>
          <a:stretch/>
        </p:blipFill>
        <p:spPr>
          <a:xfrm>
            <a:off x="11192040" y="11880"/>
            <a:ext cx="999720" cy="571320"/>
          </a:xfrm>
          <a:prstGeom prst="rect">
            <a:avLst/>
          </a:prstGeom>
          <a:ln w="0">
            <a:noFill/>
          </a:ln>
        </p:spPr>
      </p:pic>
      <p:sp>
        <p:nvSpPr>
          <p:cNvPr id="542" name="Rectangle 5"/>
          <p:cNvSpPr/>
          <p:nvPr/>
        </p:nvSpPr>
        <p:spPr>
          <a:xfrm>
            <a:off x="3275280" y="-6480"/>
            <a:ext cx="52635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Basic Hexadecimal Notation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44"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 </a:t>
            </a:r>
            <a:r>
              <a:rPr b="1" lang="en-US" sz="2000" spc="-1" strike="noStrike">
                <a:solidFill>
                  <a:srgbClr val="404040"/>
                </a:solidFill>
                <a:latin typeface="Trebuchet MS"/>
              </a:rPr>
              <a:t> </a:t>
            </a:r>
            <a:r>
              <a:rPr b="1" lang="en-US" sz="2000" spc="-1" strike="noStrike">
                <a:solidFill>
                  <a:srgbClr val="404040"/>
                </a:solidFill>
                <a:latin typeface="Trebuchet MS"/>
              </a:rPr>
              <a:t>FFFFFF </a:t>
            </a:r>
            <a:r>
              <a:rPr b="0" lang="en-US" sz="2000" spc="-1" strike="noStrike">
                <a:solidFill>
                  <a:srgbClr val="404040"/>
                </a:solidFill>
                <a:latin typeface="Trebuchet MS"/>
              </a:rPr>
              <a:t>     The code above is equal to white. Why? Notice the three colors are all set to FF. That means the highest level of red, green, and blue.</a:t>
            </a:r>
            <a:endParaRPr b="0" lang="en-US" sz="20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1" lang="en-US" sz="2000" spc="-1" strike="noStrike">
                <a:solidFill>
                  <a:srgbClr val="404040"/>
                </a:solidFill>
                <a:latin typeface="Trebuchet MS"/>
              </a:rPr>
              <a:t>000000    </a:t>
            </a:r>
            <a:r>
              <a:rPr b="0" lang="en-US" sz="2000" spc="-1" strike="noStrike">
                <a:solidFill>
                  <a:srgbClr val="404040"/>
                </a:solidFill>
                <a:latin typeface="Trebuchet MS"/>
              </a:rPr>
              <a:t>    This is just the opposite. All three settings of red, green, and blue are set to a total absence of color. Black. </a:t>
            </a:r>
            <a:endParaRPr b="0" lang="en-US" sz="20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1" lang="en-US" sz="2000" spc="-1" strike="noStrike">
                <a:solidFill>
                  <a:srgbClr val="404040"/>
                </a:solidFill>
                <a:latin typeface="Trebuchet MS"/>
              </a:rPr>
              <a:t>FFFF00      </a:t>
            </a:r>
            <a:r>
              <a:rPr b="0" lang="en-US" sz="2000" spc="-1" strike="noStrike">
                <a:solidFill>
                  <a:srgbClr val="404040"/>
                </a:solidFill>
                <a:latin typeface="Trebuchet MS"/>
              </a:rPr>
              <a:t>   Let's start with the concern from up above, yellow. The code above produces pure yellow. Notice the red and the green are at full tilt. There is no blue </a:t>
            </a:r>
            <a:endParaRPr b="0" lang="en-US" sz="2000" spc="-1" strike="noStrike">
              <a:solidFill>
                <a:srgbClr val="404040"/>
              </a:solidFill>
              <a:latin typeface="Trebuchet MS"/>
            </a:endParaRPr>
          </a:p>
        </p:txBody>
      </p:sp>
      <p:sp>
        <p:nvSpPr>
          <p:cNvPr id="54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546" name="Google Shape;176;p28" descr="C:\Users\User\Downloads\PCACS.png"/>
          <p:cNvPicPr/>
          <p:nvPr/>
        </p:nvPicPr>
        <p:blipFill>
          <a:blip r:embed="rId1"/>
          <a:stretch/>
        </p:blipFill>
        <p:spPr>
          <a:xfrm>
            <a:off x="11192040" y="11880"/>
            <a:ext cx="999720" cy="571320"/>
          </a:xfrm>
          <a:prstGeom prst="rect">
            <a:avLst/>
          </a:prstGeom>
          <a:ln w="0">
            <a:noFill/>
          </a:ln>
        </p:spPr>
      </p:pic>
      <p:sp>
        <p:nvSpPr>
          <p:cNvPr id="547" name="Rectangle 5"/>
          <p:cNvSpPr/>
          <p:nvPr/>
        </p:nvSpPr>
        <p:spPr>
          <a:xfrm>
            <a:off x="4831920" y="-6480"/>
            <a:ext cx="2150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Colors e.g.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49"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bgcolor="#AA93FF"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 Red Value AA --&gt;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(10 * 16) + (10) = 170 red value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 Green Value 93 --&gt;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(9 * 16) + (3) = 147 green value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 Blue Value FF --&gt;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(15 * 16) + (15) = 255 blue value</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graphicFrame>
        <p:nvGraphicFramePr>
          <p:cNvPr id="550" name="Table 4"/>
          <p:cNvGraphicFramePr/>
          <p:nvPr/>
        </p:nvGraphicFramePr>
        <p:xfrm>
          <a:off x="677160" y="597600"/>
          <a:ext cx="9066960" cy="1447560"/>
        </p:xfrm>
        <a:graphic>
          <a:graphicData uri="http://schemas.openxmlformats.org/drawingml/2006/table">
            <a:tbl>
              <a:tblPr/>
              <a:tblGrid>
                <a:gridCol w="1238760"/>
                <a:gridCol w="383760"/>
                <a:gridCol w="339480"/>
                <a:gridCol w="406080"/>
                <a:gridCol w="298080"/>
                <a:gridCol w="533160"/>
                <a:gridCol w="533160"/>
                <a:gridCol w="533160"/>
                <a:gridCol w="533160"/>
                <a:gridCol w="533160"/>
                <a:gridCol w="533160"/>
                <a:gridCol w="533160"/>
                <a:gridCol w="533160"/>
                <a:gridCol w="533160"/>
                <a:gridCol w="533160"/>
                <a:gridCol w="564480"/>
                <a:gridCol w="504720"/>
              </a:tblGrid>
              <a:tr h="586440">
                <a:tc>
                  <a:txBody>
                    <a:bodyPr lIns="18720" rIns="18720" tIns="18720" bIns="18720" anchor="ctr">
                      <a:noAutofit/>
                    </a:bodyPr>
                    <a:p>
                      <a:pPr algn="ctr">
                        <a:lnSpc>
                          <a:spcPct val="100000"/>
                        </a:lnSpc>
                        <a:buNone/>
                      </a:pPr>
                      <a:r>
                        <a:rPr b="1" lang="en-US" sz="1800" spc="-1" strike="noStrike">
                          <a:solidFill>
                            <a:srgbClr val="000000"/>
                          </a:solidFill>
                          <a:latin typeface="Trebuchet MS"/>
                        </a:rPr>
                        <a:t>Decimal</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0</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2</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3</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4</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5</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6</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7</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8</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9</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10</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11</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12</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13</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14</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15</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r>
              <a:tr h="861120">
                <a:tc>
                  <a:txBody>
                    <a:bodyPr lIns="18720" rIns="18720" tIns="18720" bIns="18720" anchor="ctr">
                      <a:noAutofit/>
                    </a:bodyPr>
                    <a:p>
                      <a:pPr algn="ctr">
                        <a:lnSpc>
                          <a:spcPct val="100000"/>
                        </a:lnSpc>
                        <a:buNone/>
                      </a:pPr>
                      <a:r>
                        <a:rPr b="1" lang="en-US" sz="1800" spc="-1" strike="noStrike">
                          <a:solidFill>
                            <a:srgbClr val="000000"/>
                          </a:solidFill>
                          <a:latin typeface="Trebuchet MS"/>
                        </a:rPr>
                        <a:t>Hexadecimal</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0</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2</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3</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4</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5</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6</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7</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8</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9</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A</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B</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C</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D</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E</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F</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52"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bgcolor="#CC7005“</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 Red Value CC --&gt;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(12 * 16) + (12) = 204 red value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 Green Value 70 --&gt;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(7 * 16) + (0) = 112 green value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 Blue Value 05 --&gt;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(0 * 16) + (5) = 5 blue value</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graphicFrame>
        <p:nvGraphicFramePr>
          <p:cNvPr id="553" name="Table 3"/>
          <p:cNvGraphicFramePr/>
          <p:nvPr/>
        </p:nvGraphicFramePr>
        <p:xfrm>
          <a:off x="677160" y="597600"/>
          <a:ext cx="9066960" cy="1447560"/>
        </p:xfrm>
        <a:graphic>
          <a:graphicData uri="http://schemas.openxmlformats.org/drawingml/2006/table">
            <a:tbl>
              <a:tblPr/>
              <a:tblGrid>
                <a:gridCol w="1238760"/>
                <a:gridCol w="383760"/>
                <a:gridCol w="339480"/>
                <a:gridCol w="406080"/>
                <a:gridCol w="298080"/>
                <a:gridCol w="533160"/>
                <a:gridCol w="533160"/>
                <a:gridCol w="533160"/>
                <a:gridCol w="533160"/>
                <a:gridCol w="533160"/>
                <a:gridCol w="533160"/>
                <a:gridCol w="533160"/>
                <a:gridCol w="533160"/>
                <a:gridCol w="533160"/>
                <a:gridCol w="533160"/>
                <a:gridCol w="564480"/>
                <a:gridCol w="504720"/>
              </a:tblGrid>
              <a:tr h="586440">
                <a:tc>
                  <a:txBody>
                    <a:bodyPr lIns="18720" rIns="18720" tIns="18720" bIns="18720" anchor="ctr">
                      <a:noAutofit/>
                    </a:bodyPr>
                    <a:p>
                      <a:pPr algn="ctr">
                        <a:lnSpc>
                          <a:spcPct val="100000"/>
                        </a:lnSpc>
                        <a:buNone/>
                      </a:pPr>
                      <a:r>
                        <a:rPr b="1" lang="en-US" sz="1800" spc="-1" strike="noStrike">
                          <a:solidFill>
                            <a:srgbClr val="000000"/>
                          </a:solidFill>
                          <a:latin typeface="Trebuchet MS"/>
                        </a:rPr>
                        <a:t>Decimal</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0</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2</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3</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4</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5</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6</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7</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8</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9</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10</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11</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12</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13</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14</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15</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r>
              <a:tr h="861120">
                <a:tc>
                  <a:txBody>
                    <a:bodyPr lIns="18720" rIns="18720" tIns="18720" bIns="18720" anchor="ctr">
                      <a:noAutofit/>
                    </a:bodyPr>
                    <a:p>
                      <a:pPr algn="ctr">
                        <a:lnSpc>
                          <a:spcPct val="100000"/>
                        </a:lnSpc>
                        <a:buNone/>
                      </a:pPr>
                      <a:r>
                        <a:rPr b="1" lang="en-US" sz="1800" spc="-1" strike="noStrike">
                          <a:solidFill>
                            <a:srgbClr val="000000"/>
                          </a:solidFill>
                          <a:latin typeface="Trebuchet MS"/>
                        </a:rPr>
                        <a:t>Hexadecimal</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0</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1</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2</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3</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4</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5</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6</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7</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8</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9</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A</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B</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C</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D</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E</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c>
                  <a:txBody>
                    <a:bodyPr lIns="18720" rIns="18720" tIns="18720" bIns="18720" anchor="ctr">
                      <a:noAutofit/>
                    </a:bodyPr>
                    <a:p>
                      <a:pPr algn="ctr">
                        <a:lnSpc>
                          <a:spcPct val="100000"/>
                        </a:lnSpc>
                        <a:buNone/>
                      </a:pPr>
                      <a:r>
                        <a:rPr b="0" lang="en-US" sz="1800" spc="-1" strike="noStrike">
                          <a:solidFill>
                            <a:srgbClr val="000000"/>
                          </a:solidFill>
                          <a:latin typeface="Trebuchet MS"/>
                        </a:rPr>
                        <a:t>F</a:t>
                      </a:r>
                      <a:endParaRPr b="0" lang="en-US" sz="1800" spc="-1" strike="noStrike">
                        <a:latin typeface="Arial"/>
                      </a:endParaRPr>
                    </a:p>
                  </a:txBody>
                  <a:tcPr anchor="ctr" marL="18720" marR="1872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HTML Entities</a:t>
            </a:r>
            <a:br>
              <a:rPr sz="3600"/>
            </a:br>
            <a:endParaRPr b="0" lang="en-US" sz="3600" spc="-1" strike="noStrike">
              <a:solidFill>
                <a:srgbClr val="000000"/>
              </a:solidFill>
              <a:latin typeface="Trebuchet MS"/>
            </a:endParaRPr>
          </a:p>
        </p:txBody>
      </p:sp>
      <p:sp>
        <p:nvSpPr>
          <p:cNvPr id="555"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 HTML entities are used to display reserved characters (characters that are used in HTML code), special characters, or invisible characters. For example,</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&lt;p&gt;This is a &amp;lt;p&amp;gt; tag.&lt;/p&gt; </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compiled languages</a:t>
            </a:r>
            <a:endParaRPr b="0" lang="en-US" sz="3600" spc="-1" strike="noStrike">
              <a:solidFill>
                <a:srgbClr val="000000"/>
              </a:solidFill>
              <a:latin typeface="Trebuchet MS"/>
            </a:endParaRPr>
          </a:p>
        </p:txBody>
      </p:sp>
      <p:sp>
        <p:nvSpPr>
          <p:cNvPr id="190"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Compiled languages go through a build step where the entire program is converted into machine code. This makes it faster to execute, but it also means that you have to compile or "build" the program again anytime you need to make a change.</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de-DE" sz="2000" spc="-1" strike="noStrike">
                <a:solidFill>
                  <a:srgbClr val="1f1f1f"/>
                </a:solidFill>
                <a:latin typeface="var(--cds-font-family-source-sans-pro)"/>
              </a:rPr>
              <a:t>C, C++, and C#</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de-DE" sz="2000" spc="-1" strike="noStrike">
                <a:solidFill>
                  <a:srgbClr val="1f1f1f"/>
                </a:solidFill>
                <a:latin typeface="var(--cds-font-family-source-sans-pro)"/>
              </a:rPr>
              <a:t>Rust</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de-DE" sz="2000" spc="-1" strike="noStrike">
                <a:solidFill>
                  <a:srgbClr val="1f1f1f"/>
                </a:solidFill>
                <a:latin typeface="var(--cds-font-family-source-sans-pro)"/>
              </a:rPr>
              <a:t>Erlang</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HTML Entities Syntax</a:t>
            </a:r>
            <a:endParaRPr b="0" lang="en-US" sz="3600" spc="-1" strike="noStrike">
              <a:solidFill>
                <a:srgbClr val="000000"/>
              </a:solidFill>
              <a:latin typeface="Trebuchet MS"/>
            </a:endParaRPr>
          </a:p>
        </p:txBody>
      </p:sp>
      <p:sp>
        <p:nvSpPr>
          <p:cNvPr id="557" name="PlaceHolder 2"/>
          <p:cNvSpPr>
            <a:spLocks noGrp="1"/>
          </p:cNvSpPr>
          <p:nvPr>
            <p:ph/>
          </p:nvPr>
        </p:nvSpPr>
        <p:spPr>
          <a:xfrm>
            <a:off x="677160" y="2160720"/>
            <a:ext cx="8596440" cy="3880440"/>
          </a:xfrm>
          <a:prstGeom prst="rect">
            <a:avLst/>
          </a:prstGeom>
          <a:noFill/>
          <a:ln w="0">
            <a:noFill/>
          </a:ln>
        </p:spPr>
        <p:txBody>
          <a:bodyPr anchor="t">
            <a:normAutofit fontScale="73000"/>
          </a:bodyPr>
          <a:p>
            <a:pPr marL="343080" indent="-343080">
              <a:lnSpc>
                <a:spcPct val="100000"/>
              </a:lnSpc>
              <a:spcBef>
                <a:spcPts val="1001"/>
              </a:spcBef>
              <a:buClr>
                <a:srgbClr val="418ab3"/>
              </a:buClr>
              <a:buSzPct val="80000"/>
              <a:buFont typeface="Wingdings 3" charset="2"/>
              <a:buChar char=""/>
            </a:pPr>
            <a:r>
              <a:rPr b="0" lang="en-US" sz="2300" spc="-1" strike="noStrike">
                <a:solidFill>
                  <a:srgbClr val="404040"/>
                </a:solidFill>
                <a:latin typeface="Trebuchet MS"/>
              </a:rPr>
              <a:t>HTML entities are represented by either their name or their number.</a:t>
            </a:r>
            <a:endParaRPr b="0" lang="en-US" sz="2300" spc="-1" strike="noStrike">
              <a:solidFill>
                <a:srgbClr val="404040"/>
              </a:solidFill>
              <a:latin typeface="Trebuchet MS"/>
            </a:endParaRPr>
          </a:p>
          <a:p>
            <a:pPr>
              <a:lnSpc>
                <a:spcPct val="100000"/>
              </a:lnSpc>
              <a:spcBef>
                <a:spcPts val="1001"/>
              </a:spcBef>
              <a:buNone/>
            </a:pPr>
            <a:endParaRPr b="0" lang="en-US" sz="23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1" lang="en-US" sz="2300" spc="-1" strike="noStrike">
                <a:solidFill>
                  <a:srgbClr val="404040"/>
                </a:solidFill>
                <a:latin typeface="Trebuchet MS"/>
              </a:rPr>
              <a:t>Entity names</a:t>
            </a:r>
            <a:endParaRPr b="0" lang="en-US" sz="23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300" spc="-1" strike="noStrike">
                <a:solidFill>
                  <a:srgbClr val="404040"/>
                </a:solidFill>
                <a:latin typeface="Trebuchet MS"/>
              </a:rPr>
              <a:t>We use &amp;entity_name; to add reserved characters using Entity names. For example,</a:t>
            </a:r>
            <a:endParaRPr b="0" lang="en-US" sz="23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300" spc="-1" strike="noStrike">
                <a:solidFill>
                  <a:srgbClr val="404040"/>
                </a:solidFill>
                <a:latin typeface="Trebuchet MS"/>
              </a:rPr>
              <a:t>&amp;cent; would be displayed as ¢</a:t>
            </a:r>
            <a:endParaRPr b="0" lang="en-US" sz="2300" spc="-1" strike="noStrike">
              <a:solidFill>
                <a:srgbClr val="404040"/>
              </a:solidFill>
              <a:latin typeface="Trebuchet MS"/>
            </a:endParaRPr>
          </a:p>
          <a:p>
            <a:pPr>
              <a:lnSpc>
                <a:spcPct val="100000"/>
              </a:lnSpc>
              <a:spcBef>
                <a:spcPts val="1001"/>
              </a:spcBef>
              <a:buNone/>
            </a:pPr>
            <a:endParaRPr b="0" lang="en-US" sz="23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1" lang="en-US" sz="2300" spc="-1" strike="noStrike">
                <a:solidFill>
                  <a:srgbClr val="404040"/>
                </a:solidFill>
                <a:latin typeface="Trebuchet MS"/>
              </a:rPr>
              <a:t>Entity number</a:t>
            </a:r>
            <a:endParaRPr b="0" lang="en-US" sz="23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300" spc="-1" strike="noStrike">
                <a:solidFill>
                  <a:srgbClr val="404040"/>
                </a:solidFill>
                <a:latin typeface="Trebuchet MS"/>
              </a:rPr>
              <a:t>We use &amp;#entity_number; to add reserved characters using Entity number. For example, &amp;#162; would also be displayed as ¢</a:t>
            </a:r>
            <a:endParaRPr b="0" lang="en-US" sz="2300" spc="-1" strike="noStrike">
              <a:solidFill>
                <a:srgbClr val="404040"/>
              </a:solidFill>
              <a:latin typeface="Trebuchet MS"/>
            </a:endParaRPr>
          </a:p>
          <a:p>
            <a:pPr>
              <a:lnSpc>
                <a:spcPct val="100000"/>
              </a:lnSpc>
              <a:spcBef>
                <a:spcPts val="1001"/>
              </a:spcBef>
              <a:buNone/>
            </a:pPr>
            <a:endParaRPr b="0" lang="en-US" sz="23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300" spc="-1" strike="noStrike">
                <a:solidFill>
                  <a:srgbClr val="404040"/>
                </a:solidFill>
                <a:latin typeface="Trebuchet MS"/>
              </a:rPr>
              <a:t>All entity names and numbers start with an &amp; and end with an ;.</a:t>
            </a:r>
            <a:endParaRPr b="0" lang="en-US" sz="23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Special Characters</a:t>
            </a:r>
            <a:endParaRPr b="0" lang="en-US" sz="3600" spc="-1" strike="noStrike">
              <a:solidFill>
                <a:srgbClr val="000000"/>
              </a:solidFill>
              <a:latin typeface="Trebuchet MS"/>
            </a:endParaRPr>
          </a:p>
        </p:txBody>
      </p:sp>
      <p:sp>
        <p:nvSpPr>
          <p:cNvPr id="559"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Special characters are characters that are not available on a general keyboard like ®, ©, ¢, etc.</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&lt;footer&gt; &amp;copy; 2022 TCR. All rights reserved. &lt;/footer&gt;</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561" name="Content Placeholder 3"/>
          <p:cNvGraphicFramePr/>
          <p:nvPr/>
        </p:nvGraphicFramePr>
        <p:xfrm>
          <a:off x="677160" y="1855800"/>
          <a:ext cx="8596440" cy="4723920"/>
        </p:xfrm>
        <a:graphic>
          <a:graphicData uri="http://schemas.openxmlformats.org/drawingml/2006/table">
            <a:tbl>
              <a:tblPr/>
              <a:tblGrid>
                <a:gridCol w="2809800"/>
                <a:gridCol w="1488240"/>
                <a:gridCol w="2148840"/>
                <a:gridCol w="2149560"/>
              </a:tblGrid>
              <a:tr h="980280">
                <a:tc>
                  <a:txBody>
                    <a:bodyPr lIns="146160" rIns="146160" tIns="73080" bIns="73080" anchor="ctr">
                      <a:noAutofit/>
                    </a:bodyPr>
                    <a:p>
                      <a:pPr>
                        <a:lnSpc>
                          <a:spcPct val="100000"/>
                        </a:lnSpc>
                        <a:buNone/>
                      </a:pPr>
                      <a:r>
                        <a:rPr b="0" lang="en-IN" sz="2000" spc="-1" strike="noStrike">
                          <a:solidFill>
                            <a:srgbClr val="000000"/>
                          </a:solidFill>
                          <a:latin typeface="Trebuchet MS"/>
                        </a:rPr>
                        <a:t>Character(s)</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Literal(s)</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Alphanumeric value(s)</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Unicode value(s)</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r>
              <a:tr h="712800">
                <a:tc>
                  <a:txBody>
                    <a:bodyPr lIns="146160" rIns="146160" tIns="73080" bIns="73080" anchor="ctr">
                      <a:noAutofit/>
                    </a:bodyPr>
                    <a:p>
                      <a:pPr>
                        <a:lnSpc>
                          <a:spcPct val="100000"/>
                        </a:lnSpc>
                        <a:buNone/>
                      </a:pPr>
                      <a:r>
                        <a:rPr b="0" lang="en-IN" sz="2000" spc="-1" strike="noStrike">
                          <a:solidFill>
                            <a:srgbClr val="000000"/>
                          </a:solidFill>
                          <a:latin typeface="Trebuchet MS"/>
                        </a:rPr>
                        <a:t>Cent (currency)</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&amp;cent;</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&amp;#162;</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r>
              <a:tr h="712800">
                <a:tc>
                  <a:txBody>
                    <a:bodyPr lIns="146160" rIns="146160" tIns="73080" bIns="73080" anchor="ctr">
                      <a:noAutofit/>
                    </a:bodyPr>
                    <a:p>
                      <a:pPr>
                        <a:lnSpc>
                          <a:spcPct val="100000"/>
                        </a:lnSpc>
                        <a:buNone/>
                      </a:pPr>
                      <a:r>
                        <a:rPr b="0" lang="en-IN" sz="2000" spc="-1" strike="noStrike">
                          <a:solidFill>
                            <a:srgbClr val="000000"/>
                          </a:solidFill>
                          <a:latin typeface="Trebuchet MS"/>
                        </a:rPr>
                        <a:t>Pound (currency)</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&amp;pound;</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&amp;#163;</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r>
              <a:tr h="445680">
                <a:tc>
                  <a:txBody>
                    <a:bodyPr lIns="146160" rIns="146160" tIns="73080" bIns="73080" anchor="ctr">
                      <a:noAutofit/>
                    </a:bodyPr>
                    <a:p>
                      <a:pPr>
                        <a:lnSpc>
                          <a:spcPct val="100000"/>
                        </a:lnSpc>
                        <a:buNone/>
                      </a:pPr>
                      <a:r>
                        <a:rPr b="0" lang="en-IN" sz="2000" spc="-1" strike="noStrike">
                          <a:solidFill>
                            <a:srgbClr val="000000"/>
                          </a:solidFill>
                          <a:latin typeface="Trebuchet MS"/>
                        </a:rPr>
                        <a:t>Section</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&amp;sect;</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&amp;#167;</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r>
              <a:tr h="445680">
                <a:tc>
                  <a:txBody>
                    <a:bodyPr lIns="146160" rIns="146160" tIns="73080" bIns="73080" anchor="ctr">
                      <a:noAutofit/>
                    </a:bodyPr>
                    <a:p>
                      <a:pPr>
                        <a:lnSpc>
                          <a:spcPct val="100000"/>
                        </a:lnSpc>
                        <a:buNone/>
                      </a:pPr>
                      <a:r>
                        <a:rPr b="0" lang="en-IN" sz="2000" spc="-1" strike="noStrike">
                          <a:solidFill>
                            <a:srgbClr val="000000"/>
                          </a:solidFill>
                          <a:latin typeface="Trebuchet MS"/>
                        </a:rPr>
                        <a:t>Copyright</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&amp;copy;</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&amp;#169;</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r>
              <a:tr h="738360">
                <a:tc>
                  <a:txBody>
                    <a:bodyPr lIns="146160" rIns="146160" tIns="73080" bIns="73080" anchor="ctr">
                      <a:noAutofit/>
                    </a:bodyPr>
                    <a:p>
                      <a:pPr>
                        <a:lnSpc>
                          <a:spcPct val="100000"/>
                        </a:lnSpc>
                        <a:buNone/>
                      </a:pPr>
                      <a:r>
                        <a:rPr b="0" lang="en-IN" sz="2000" spc="-1" strike="noStrike">
                          <a:solidFill>
                            <a:srgbClr val="000000"/>
                          </a:solidFill>
                          <a:latin typeface="Trebuchet MS"/>
                        </a:rPr>
                        <a:t>Guillemets</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 »</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&amp;laquo; &amp;raquo;</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&amp;#171; &amp;#187;</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r>
              <a:tr h="712800">
                <a:tc>
                  <a:txBody>
                    <a:bodyPr lIns="146160" rIns="146160" tIns="73080" bIns="73080" anchor="ctr">
                      <a:noAutofit/>
                    </a:bodyPr>
                    <a:p>
                      <a:pPr>
                        <a:lnSpc>
                          <a:spcPct val="100000"/>
                        </a:lnSpc>
                        <a:buNone/>
                      </a:pPr>
                      <a:r>
                        <a:rPr b="0" lang="en-IN" sz="2000" spc="-1" strike="noStrike">
                          <a:solidFill>
                            <a:srgbClr val="000000"/>
                          </a:solidFill>
                          <a:latin typeface="Trebuchet MS"/>
                        </a:rPr>
                        <a:t>Registered trademark</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&amp;reg;</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c>
                  <a:txBody>
                    <a:bodyPr lIns="146160" rIns="146160" tIns="73080" bIns="73080" anchor="ctr">
                      <a:noAutofit/>
                    </a:bodyPr>
                    <a:p>
                      <a:pPr>
                        <a:lnSpc>
                          <a:spcPct val="100000"/>
                        </a:lnSpc>
                        <a:buNone/>
                      </a:pPr>
                      <a:r>
                        <a:rPr b="0" lang="en-IN" sz="2000" spc="-1" strike="noStrike">
                          <a:solidFill>
                            <a:srgbClr val="000000"/>
                          </a:solidFill>
                          <a:latin typeface="Trebuchet MS"/>
                        </a:rPr>
                        <a:t>&amp;#174;</a:t>
                      </a:r>
                      <a:endParaRPr b="0" lang="en-US" sz="2000" spc="-1" strike="noStrike">
                        <a:latin typeface="Arial"/>
                      </a:endParaRPr>
                    </a:p>
                  </a:txBody>
                  <a:tcPr anchor="ctr" marL="146160" marR="146160">
                    <a:lnL w="12240">
                      <a:solidFill>
                        <a:srgbClr val="418ab3"/>
                      </a:solidFill>
                    </a:lnL>
                    <a:lnR w="12240">
                      <a:solidFill>
                        <a:srgbClr val="418ab3"/>
                      </a:solidFill>
                    </a:lnR>
                    <a:lnT w="12240">
                      <a:solidFill>
                        <a:srgbClr val="418ab3"/>
                      </a:solidFill>
                    </a:lnT>
                    <a:lnB w="12240">
                      <a:solidFill>
                        <a:srgbClr val="418ab3"/>
                      </a:solidFill>
                    </a:lnB>
                    <a:solidFill>
                      <a:srgbClr val="c0d0de"/>
                    </a:solidFill>
                  </a:tcPr>
                </a:tc>
              </a:tr>
            </a:tbl>
          </a:graphicData>
        </a:graphic>
      </p:graphicFrame>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HTML Emojis</a:t>
            </a:r>
            <a:br>
              <a:rPr sz="3600"/>
            </a:br>
            <a:endParaRPr b="0" lang="en-US" sz="3600" spc="-1" strike="noStrike">
              <a:solidFill>
                <a:srgbClr val="000000"/>
              </a:solidFill>
              <a:latin typeface="Trebuchet MS"/>
            </a:endParaRPr>
          </a:p>
        </p:txBody>
      </p:sp>
      <p:sp>
        <p:nvSpPr>
          <p:cNvPr id="563"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Emoji are small graphical images that are used to represent emotions, objects, and ideas. They can be inserted into HTML documents by using character code. For example,</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&lt;p&gt;&amp;#128512;&lt;/p&gt;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565" name="Content Placeholder 3"/>
          <p:cNvGraphicFramePr/>
          <p:nvPr/>
        </p:nvGraphicFramePr>
        <p:xfrm>
          <a:off x="677160" y="887400"/>
          <a:ext cx="8977320" cy="5696280"/>
        </p:xfrm>
        <a:graphic>
          <a:graphicData uri="http://schemas.openxmlformats.org/drawingml/2006/table">
            <a:tbl>
              <a:tblPr/>
              <a:tblGrid>
                <a:gridCol w="1342800"/>
                <a:gridCol w="2003400"/>
                <a:gridCol w="2302920"/>
                <a:gridCol w="3328200"/>
              </a:tblGrid>
              <a:tr h="43092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&amp;#169;</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&amp;copy;</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COPYRIGHT SIGN</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3092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&amp;#174;</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&amp;reg;</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REGISTERED SIGN</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3092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&amp;#8364;</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&amp;euro;</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EURO SIGN</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3092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&amp;#8482;</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&amp;trade;</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TRADEMARK</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77760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&amp;#8592;</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&amp;larr;</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LEFTWARDS ARROW</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3092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&amp;#8593;</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&amp;uarr;</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UPWARDS ARROW</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77760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&amp;#8594;</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&amp;rarr;</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RIGHTWARDS ARROW</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77760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&amp;#8595;</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a:t>
                      </a:r>
                      <a:r>
                        <a:rPr b="0" lang="en-IN" sz="1000" spc="-1" strike="noStrike">
                          <a:solidFill>
                            <a:srgbClr val="000000"/>
                          </a:solidFill>
                          <a:latin typeface="Trebuchet MS"/>
                        </a:rPr>
                        <a:t>darr</a:t>
                      </a: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DOWNWARDS ARROW</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77760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&amp;#9824;</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&amp;spades;</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BLACK SPADE SUIT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31280">
                <a:tc>
                  <a:txBody>
                    <a:bodyPr lIns="73800" rIns="73800" tIns="36720" bIns="36720" anchor="ctr">
                      <a:noAutofit/>
                    </a:bodyPr>
                    <a:p>
                      <a:pPr>
                        <a:lnSpc>
                          <a:spcPct val="100000"/>
                        </a:lnSpc>
                        <a:buNone/>
                      </a:pPr>
                      <a:r>
                        <a:rPr b="0" lang="en-IN" sz="2400" spc="-1" strike="noStrike">
                          <a:solidFill>
                            <a:srgbClr val="000000"/>
                          </a:solidFill>
                          <a:latin typeface="Trebuchet MS"/>
                        </a:rPr>
                        <a: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&amp;#9827;</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&amp;clubs;</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73800" rIns="73800" tIns="36720" bIns="36720" anchor="ctr">
                      <a:noAutofit/>
                    </a:bodyPr>
                    <a:p>
                      <a:pPr>
                        <a:lnSpc>
                          <a:spcPct val="100000"/>
                        </a:lnSpc>
                        <a:buNone/>
                      </a:pPr>
                      <a:r>
                        <a:rPr b="0" lang="en-IN" sz="2400" spc="-1" strike="noStrike">
                          <a:solidFill>
                            <a:srgbClr val="000000"/>
                          </a:solidFill>
                          <a:latin typeface="Trebuchet MS"/>
                        </a:rPr>
                        <a:t>BLACK CLUB SUIT</a:t>
                      </a:r>
                      <a:endParaRPr b="0" lang="en-US" sz="2400" spc="-1" strike="noStrike">
                        <a:latin typeface="Arial"/>
                      </a:endParaRPr>
                    </a:p>
                  </a:txBody>
                  <a:tcPr anchor="ctr" marL="73800" marR="7380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bl>
          </a:graphicData>
        </a:graphic>
      </p:graphicFrame>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567" name="Content Placeholder 3"/>
          <p:cNvGraphicFramePr/>
          <p:nvPr/>
        </p:nvGraphicFramePr>
        <p:xfrm>
          <a:off x="677160" y="1930320"/>
          <a:ext cx="8663400" cy="4716720"/>
        </p:xfrm>
        <a:graphic>
          <a:graphicData uri="http://schemas.openxmlformats.org/drawingml/2006/table">
            <a:tbl>
              <a:tblPr/>
              <a:tblGrid>
                <a:gridCol w="1196280"/>
                <a:gridCol w="4975200"/>
                <a:gridCol w="2491920"/>
              </a:tblGrid>
              <a:tr h="397800">
                <a:tc>
                  <a:txBody>
                    <a:bodyPr lIns="101880" rIns="101880" tIns="50760" bIns="50760" anchor="ctr">
                      <a:noAutofit/>
                    </a:bodyPr>
                    <a:p>
                      <a:pPr>
                        <a:lnSpc>
                          <a:spcPct val="100000"/>
                        </a:lnSpc>
                        <a:buNone/>
                      </a:pPr>
                      <a:r>
                        <a:rPr b="0" lang="en-IN" sz="2000" spc="-1" strike="noStrike">
                          <a:solidFill>
                            <a:srgbClr val="000000"/>
                          </a:solidFill>
                          <a:latin typeface="Trebuchet MS"/>
                        </a:rPr>
                        <a:t>Emoji</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Name</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Code</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2948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US" sz="2000" spc="-1" strike="noStrike">
                          <a:solidFill>
                            <a:srgbClr val="000000"/>
                          </a:solidFill>
                          <a:latin typeface="Trebuchet MS"/>
                        </a:rPr>
                        <a:t>Face with Tears of Joy</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&amp;#128514;</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39780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Black Heart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&amp;#10084;</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59040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US" sz="2000" spc="-1" strike="noStrike">
                          <a:solidFill>
                            <a:srgbClr val="000000"/>
                          </a:solidFill>
                          <a:latin typeface="Trebuchet MS"/>
                        </a:rPr>
                        <a:t>Smiling Face with Heart-Shaped Eyes</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&amp;#128525;</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2948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Person with Hands Folded</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&amp;#128591;</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2948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US" sz="2000" spc="-1" strike="noStrike">
                          <a:solidFill>
                            <a:srgbClr val="000000"/>
                          </a:solidFill>
                          <a:latin typeface="Trebuchet MS"/>
                        </a:rPr>
                        <a:t>Rolling On The Floor Laughing</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&amp;#129315;</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39780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Two Hearts</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&amp;#128149;</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2948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Loudly Crying Face</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&amp;#128557;</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39780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Fire</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&amp;#128293;</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42948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Face Throwing a Kiss</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&amp;#128536;</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r h="397800">
                <a:tc>
                  <a:txBody>
                    <a:bodyPr lIns="101880" rIns="101880" tIns="50760" bIns="50760" anchor="ctr">
                      <a:noAutofit/>
                    </a:bodyPr>
                    <a:p>
                      <a:pPr>
                        <a:lnSpc>
                          <a:spcPct val="100000"/>
                        </a:lnSpc>
                        <a:buNone/>
                      </a:pPr>
                      <a:r>
                        <a:rPr b="0" lang="en-IN" sz="2000" spc="-1" strike="noStrike">
                          <a:solidFill>
                            <a:srgbClr val="000000"/>
                          </a:solidFill>
                          <a:latin typeface="Trebuchet MS"/>
                        </a:rPr>
                        <a:t>👍</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Thumbs Up</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c>
                  <a:txBody>
                    <a:bodyPr lIns="101880" rIns="101880" tIns="50760" bIns="50760" anchor="ctr">
                      <a:noAutofit/>
                    </a:bodyPr>
                    <a:p>
                      <a:pPr>
                        <a:lnSpc>
                          <a:spcPct val="100000"/>
                        </a:lnSpc>
                        <a:buNone/>
                      </a:pPr>
                      <a:r>
                        <a:rPr b="0" lang="en-IN" sz="2000" spc="-1" strike="noStrike">
                          <a:solidFill>
                            <a:srgbClr val="000000"/>
                          </a:solidFill>
                          <a:latin typeface="Trebuchet MS"/>
                        </a:rPr>
                        <a:t>&amp;#128077;</a:t>
                      </a:r>
                      <a:endParaRPr b="0" lang="en-US" sz="2000" spc="-1" strike="noStrike">
                        <a:latin typeface="Arial"/>
                      </a:endParaRPr>
                    </a:p>
                  </a:txBody>
                  <a:tcPr anchor="ctr" marL="101880" marR="101880">
                    <a:lnL w="12240">
                      <a:solidFill>
                        <a:srgbClr val="7fdd88"/>
                      </a:solidFill>
                    </a:lnL>
                    <a:lnR w="12240">
                      <a:solidFill>
                        <a:srgbClr val="7fdd88"/>
                      </a:solidFill>
                    </a:lnR>
                    <a:lnT w="12240">
                      <a:solidFill>
                        <a:srgbClr val="7fdd88"/>
                      </a:solidFill>
                    </a:lnT>
                    <a:lnB w="12240">
                      <a:solidFill>
                        <a:srgbClr val="7fdd88"/>
                      </a:solidFill>
                    </a:lnB>
                    <a:solidFill>
                      <a:srgbClr val="d9f3db"/>
                    </a:solidFill>
                  </a:tcPr>
                </a:tc>
              </a:tr>
            </a:tbl>
          </a:graphicData>
        </a:graphic>
      </p:graphicFrame>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1" lang="en-IN" sz="3600" spc="-1" strike="noStrike">
                <a:solidFill>
                  <a:srgbClr val="418ab3"/>
                </a:solidFill>
                <a:latin typeface="__Source_Sans_Pro_fea366"/>
              </a:rPr>
              <a:t> </a:t>
            </a:r>
            <a:r>
              <a:rPr b="1" lang="en-IN" sz="3600" spc="-1" strike="noStrike">
                <a:solidFill>
                  <a:srgbClr val="418ab3"/>
                </a:solidFill>
                <a:latin typeface="__Source_Sans_Pro_fea366"/>
              </a:rPr>
              <a:t>&lt;audio&gt; Tag</a:t>
            </a:r>
            <a:br>
              <a:rPr sz="3600"/>
            </a:br>
            <a:endParaRPr b="0" lang="en-US" sz="3600" spc="-1" strike="noStrike">
              <a:solidFill>
                <a:srgbClr val="000000"/>
              </a:solidFill>
              <a:latin typeface="Trebuchet MS"/>
            </a:endParaRPr>
          </a:p>
        </p:txBody>
      </p:sp>
      <p:sp>
        <p:nvSpPr>
          <p:cNvPr id="569"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&lt;audio&gt; tag is used to add &lt;audio&gt; files to your webpage. HTML5 provides this tag where you can embed music/audio files to your HTML document </a:t>
            </a:r>
            <a:endParaRPr b="0" lang="en-US" sz="20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Trebuchet MS"/>
              <a:buAutoNum type="arabicPeriod"/>
            </a:pPr>
            <a:r>
              <a:rPr b="0" lang="en-IN" sz="2000" spc="-1" strike="noStrike">
                <a:solidFill>
                  <a:srgbClr val="61738e"/>
                </a:solidFill>
                <a:latin typeface="__Source_Sans_Pro_fea366"/>
              </a:rPr>
              <a:t>.mp3</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Trebuchet MS"/>
              <a:buAutoNum type="arabicPeriod"/>
            </a:pPr>
            <a:r>
              <a:rPr b="0" lang="en-IN" sz="2000" spc="-1" strike="noStrike">
                <a:solidFill>
                  <a:srgbClr val="61738e"/>
                </a:solidFill>
                <a:latin typeface="__Source_Sans_Pro_fea366"/>
              </a:rPr>
              <a:t>.wav</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Trebuchet MS"/>
              <a:buAutoNum type="arabicPeriod"/>
            </a:pPr>
            <a:r>
              <a:rPr b="0" lang="en-IN" sz="2000" spc="-1" strike="noStrike">
                <a:solidFill>
                  <a:srgbClr val="61738e"/>
                </a:solidFill>
                <a:latin typeface="__Source_Sans_Pro_fea366"/>
              </a:rPr>
              <a:t>.ogg</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71"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404040"/>
                </a:solidFill>
                <a:latin typeface="Trebuchet MS"/>
              </a:rPr>
              <a:t>&lt;audio&gt;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&lt;source src="music.mp3" type="audio/mp3"&gt;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&lt;/audio&gt;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73"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1" lang="en-IN" sz="1800" spc="-1" strike="noStrike">
                <a:solidFill>
                  <a:srgbClr val="61738e"/>
                </a:solidFill>
                <a:latin typeface="__Source_Sans_Pro_fea366"/>
              </a:rPr>
              <a:t>src</a:t>
            </a:r>
            <a:r>
              <a:rPr b="0" lang="en-IN" sz="1800" spc="-1" strike="noStrike">
                <a:solidFill>
                  <a:srgbClr val="61738e"/>
                </a:solidFill>
                <a:latin typeface="__Source_Sans_Pro_fea366"/>
              </a:rPr>
              <a:t> </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1" lang="en-US" sz="1800" spc="-1" strike="noStrike">
                <a:solidFill>
                  <a:srgbClr val="61738e"/>
                </a:solidFill>
                <a:latin typeface="__Source_Sans_Pro_fea366"/>
              </a:rPr>
              <a:t>controls</a:t>
            </a:r>
            <a:r>
              <a:rPr b="0" lang="en-US" sz="1800" spc="-1" strike="noStrike">
                <a:solidFill>
                  <a:srgbClr val="61738e"/>
                </a:solidFill>
                <a:latin typeface="__Source_Sans_Pro_fea366"/>
              </a:rPr>
              <a:t> The next attribute is the </a:t>
            </a:r>
            <a:r>
              <a:rPr b="0" lang="en-US" sz="1800" spc="-1" strike="noStrike">
                <a:solidFill>
                  <a:srgbClr val="404040"/>
                </a:solidFill>
                <a:latin typeface="__Source_Sans_Pro_fea366"/>
              </a:rPr>
              <a:t>controls</a:t>
            </a:r>
            <a:r>
              <a:rPr b="0" lang="en-US" sz="1800" spc="-1" strike="noStrike">
                <a:solidFill>
                  <a:srgbClr val="61738e"/>
                </a:solidFill>
                <a:latin typeface="__Source_Sans_Pro_fea366"/>
              </a:rPr>
              <a:t> attribute which is used to display the controls like </a:t>
            </a:r>
            <a:r>
              <a:rPr b="0" lang="en-US" sz="1800" spc="-1" strike="noStrike">
                <a:solidFill>
                  <a:srgbClr val="404040"/>
                </a:solidFill>
                <a:latin typeface="__Source_Sans_Pro_fea366"/>
              </a:rPr>
              <a:t>play</a:t>
            </a:r>
            <a:r>
              <a:rPr b="0" lang="en-US" sz="1800" spc="-1" strike="noStrike">
                <a:solidFill>
                  <a:srgbClr val="61738e"/>
                </a:solidFill>
                <a:latin typeface="__Source_Sans_Pro_fea366"/>
              </a:rPr>
              <a: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Autoplay</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61738e"/>
                </a:solidFill>
                <a:latin typeface="__Source_Sans_Pro_fea366"/>
              </a:rPr>
              <a:t>muted</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loop</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__Source_Sans_Pro_fea366"/>
              </a:rPr>
              <a:t>&lt;video&gt;</a:t>
            </a:r>
            <a:endParaRPr b="0" lang="en-US" sz="3600" spc="-1" strike="noStrike">
              <a:solidFill>
                <a:srgbClr val="000000"/>
              </a:solidFill>
              <a:latin typeface="Trebuchet MS"/>
            </a:endParaRPr>
          </a:p>
        </p:txBody>
      </p:sp>
      <p:sp>
        <p:nvSpPr>
          <p:cNvPr id="575"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__Source_Sans_Pro_fea366"/>
              </a:rPr>
              <a:t>&lt;video&gt;</a:t>
            </a:r>
            <a:r>
              <a:rPr b="0" lang="en-US" sz="1800" spc="-1" strike="noStrike">
                <a:solidFill>
                  <a:srgbClr val="61738e"/>
                </a:solidFill>
                <a:latin typeface="__Source_Sans_Pro_fea366"/>
              </a:rPr>
              <a:t> tag is used to display video files onto the browser.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61738e"/>
                </a:solidFill>
                <a:latin typeface="__Source_Sans_Pro_fea366"/>
              </a:rPr>
              <a:t>&lt;video&gt;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61738e"/>
                </a:solidFill>
                <a:latin typeface="__Source_Sans_Pro_fea366"/>
              </a:rPr>
              <a:t>         </a:t>
            </a:r>
            <a:r>
              <a:rPr b="0" lang="en-US" sz="1800" spc="-1" strike="noStrike">
                <a:solidFill>
                  <a:srgbClr val="61738e"/>
                </a:solidFill>
                <a:latin typeface="__Source_Sans_Pro_fea366"/>
              </a:rPr>
              <a:t>&lt;source src="video-path.mp4" type="video/mp4"&gt;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61738e"/>
                </a:solidFill>
                <a:latin typeface="__Source_Sans_Pro_fea366"/>
              </a:rPr>
              <a:t>&lt;/video&gt;</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Future Scope of Web Development</a:t>
            </a:r>
            <a:endParaRPr b="0" lang="en-US" sz="3600" spc="-1" strike="noStrike">
              <a:solidFill>
                <a:srgbClr val="000000"/>
              </a:solidFill>
              <a:latin typeface="Trebuchet MS"/>
            </a:endParaRPr>
          </a:p>
        </p:txBody>
      </p:sp>
      <p:sp>
        <p:nvSpPr>
          <p:cNvPr id="192"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With technologies like Machine Learning, Artificial Intelligence (AI), Data Science, and more rising day by day in terms of need and use, they can immensely help in the field of Web Development, thereby increasing the opportunities for Web Developers. No matter what requirements change the future holds, Web Developer Skills will always be in demand. Web Development offers some of the most secure and promising careers that you can opt for with numerous job opportunities available.</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77"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Width and Height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Controls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1" lang="en-IN" sz="1800" spc="-1" strike="noStrike">
                <a:solidFill>
                  <a:srgbClr val="61738e"/>
                </a:solidFill>
                <a:latin typeface="__Source_Sans_Pro_fea366"/>
              </a:rPr>
              <a:t>muted</a:t>
            </a:r>
            <a:r>
              <a:rPr b="0" lang="en-IN" sz="1800" spc="-1" strike="noStrike">
                <a:solidFill>
                  <a:srgbClr val="61738e"/>
                </a:solidFill>
                <a:latin typeface="__Source_Sans_Pro_fea366"/>
              </a:rPr>
              <a:t> </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Autoplay</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1" lang="en-IN" sz="1800" spc="-1" strike="noStrike">
                <a:solidFill>
                  <a:srgbClr val="61738e"/>
                </a:solidFill>
                <a:latin typeface="__Source_Sans_Pro_fea366"/>
              </a:rPr>
              <a:t>loop</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677160" y="609480"/>
            <a:ext cx="8596440" cy="1320480"/>
          </a:xfrm>
          <a:prstGeom prst="rect">
            <a:avLst/>
          </a:prstGeom>
          <a:noFill/>
          <a:ln w="0">
            <a:noFill/>
          </a:ln>
        </p:spPr>
        <p:txBody>
          <a:bodyPr anchor="t">
            <a:normAutofit/>
          </a:bodyPr>
          <a:p>
            <a:pPr>
              <a:lnSpc>
                <a:spcPct val="100000"/>
              </a:lnSpc>
              <a:buNone/>
            </a:pPr>
            <a:r>
              <a:rPr b="1" lang="en-IN" sz="3600" spc="-1" strike="noStrike">
                <a:solidFill>
                  <a:srgbClr val="418ab3"/>
                </a:solidFill>
                <a:latin typeface="Trebuchet MS"/>
              </a:rPr>
              <a:t>Iframes in HTML</a:t>
            </a:r>
            <a:br>
              <a:rPr sz="3600"/>
            </a:br>
            <a:endParaRPr b="0" lang="en-US" sz="3600" spc="-1" strike="noStrike">
              <a:solidFill>
                <a:srgbClr val="000000"/>
              </a:solidFill>
              <a:latin typeface="Trebuchet MS"/>
            </a:endParaRPr>
          </a:p>
        </p:txBody>
      </p:sp>
      <p:sp>
        <p:nvSpPr>
          <p:cNvPr id="579"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61738e"/>
                </a:solidFill>
                <a:latin typeface="__Source_Sans_Pro_fea366"/>
              </a:rPr>
              <a:t>Inline frames are components of HTML that let you embed documents, videos, and interactive media within a webpage. This allows you to display a secondary website on your main page.</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61738e"/>
                </a:solidFill>
                <a:latin typeface="__Source_Sans_Pro_fea366"/>
              </a:rPr>
              <a:t>By using the &lt;iFrame&gt; element, you can include a piece of content from another site. This allows you to integrate the content anywhere on the page, without having to include it in the structure of your web page, like a traditional element(&lt;div&gt;&lt;/div&gt;).</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81" name="PlaceHolder 2"/>
          <p:cNvSpPr>
            <a:spLocks noGrp="1"/>
          </p:cNvSpPr>
          <p:nvPr>
            <p:ph/>
          </p:nvPr>
        </p:nvSpPr>
        <p:spPr>
          <a:xfrm>
            <a:off x="677160" y="2160720"/>
            <a:ext cx="8596440" cy="3880440"/>
          </a:xfrm>
          <a:prstGeom prst="rect">
            <a:avLst/>
          </a:prstGeom>
          <a:noFill/>
          <a:ln w="0">
            <a:noFill/>
          </a:ln>
        </p:spPr>
        <p:txBody>
          <a:bodyPr anchor="t">
            <a:normAutofit fontScale="91000"/>
          </a:bodyPr>
          <a:p>
            <a:pPr>
              <a:lnSpc>
                <a:spcPct val="100000"/>
              </a:lnSpc>
              <a:spcBef>
                <a:spcPts val="1001"/>
              </a:spcBef>
              <a:buNone/>
              <a:tabLst>
                <a:tab algn="l" pos="0"/>
              </a:tabLst>
            </a:pPr>
            <a:r>
              <a:rPr b="0" lang="en-IN" sz="1800" spc="-1" strike="noStrike">
                <a:solidFill>
                  <a:srgbClr val="404040"/>
                </a:solidFill>
                <a:latin typeface="Trebuchet MS"/>
              </a:rPr>
              <a:t>&lt;!DOCTYPE 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&lt;title&gt;HTML iframe Tag&lt;/title&gt;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&lt;body&gt;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&lt;h1&gt;I-Frame&lt;/h1&gt;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&lt;iframe src="https://www.youtube.com/embed/s4BibernJxU" width="690"height="470" allowfullscreen&gt;&lt;/iframe&gt;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&lt;/body&gt;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&lt;/html&gt;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Attributes of iframe</a:t>
            </a:r>
            <a:endParaRPr b="0" lang="en-US" sz="3600" spc="-1" strike="noStrike">
              <a:solidFill>
                <a:srgbClr val="000000"/>
              </a:solidFill>
              <a:latin typeface="Trebuchet MS"/>
            </a:endParaRPr>
          </a:p>
        </p:txBody>
      </p:sp>
      <p:sp>
        <p:nvSpPr>
          <p:cNvPr id="583"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Allow</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Allowfullscreen</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Height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Name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Loading  eager, lazy</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src</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width</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000000"/>
                </a:solidFill>
                <a:latin typeface="Segoe UI"/>
              </a:rPr>
              <a:t>Block and Inline Elements</a:t>
            </a:r>
            <a:endParaRPr b="0" lang="en-US" sz="3600" spc="-1" strike="noStrike">
              <a:solidFill>
                <a:srgbClr val="000000"/>
              </a:solidFill>
              <a:latin typeface="Trebuchet MS"/>
            </a:endParaRPr>
          </a:p>
        </p:txBody>
      </p:sp>
      <p:sp>
        <p:nvSpPr>
          <p:cNvPr id="585"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1" lang="en-IN" sz="2000" spc="-1" strike="noStrike">
                <a:solidFill>
                  <a:srgbClr val="000000"/>
                </a:solidFill>
                <a:latin typeface="Segoe UI"/>
              </a:rPr>
              <a:t>Block-level Elements</a:t>
            </a:r>
            <a:endParaRPr b="0" lang="en-US" sz="2000" spc="-1" strike="noStrike">
              <a:solidFill>
                <a:srgbClr val="404040"/>
              </a:solidFill>
              <a:latin typeface="Trebuchet MS"/>
            </a:endParaRPr>
          </a:p>
          <a:p>
            <a:pPr lvl="1" marL="743040" indent="-285840">
              <a:lnSpc>
                <a:spcPct val="100000"/>
              </a:lnSpc>
              <a:spcBef>
                <a:spcPts val="1001"/>
              </a:spcBef>
              <a:buClr>
                <a:srgbClr val="418ab3"/>
              </a:buClr>
              <a:buSzPct val="80000"/>
              <a:buFont typeface="Wingdings 3" charset="2"/>
              <a:buChar char=""/>
            </a:pPr>
            <a:r>
              <a:rPr b="0" lang="en-US" sz="1600" spc="-1" strike="noStrike">
                <a:solidFill>
                  <a:srgbClr val="000000"/>
                </a:solidFill>
                <a:latin typeface="Verdana"/>
              </a:rPr>
              <a:t>A block-level element always starts on a new line and takes up the full width available (stretches out to the left and right as far as it can).</a:t>
            </a:r>
            <a:endParaRPr b="0" lang="en-US" sz="1600" spc="-1" strike="noStrike">
              <a:solidFill>
                <a:srgbClr val="404040"/>
              </a:solidFill>
              <a:latin typeface="Trebuchet MS"/>
            </a:endParaRPr>
          </a:p>
          <a:p>
            <a:endParaRPr b="0" lang="en-US" sz="16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pt-BR" sz="1800" spc="-1" strike="noStrike">
                <a:solidFill>
                  <a:srgbClr val="000000"/>
                </a:solidFill>
                <a:latin typeface="Verdana"/>
              </a:rPr>
              <a:t>&lt;div&gt;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pt-BR" sz="1800" spc="-1" strike="noStrike">
                <a:solidFill>
                  <a:srgbClr val="000000"/>
                </a:solidFill>
                <a:latin typeface="Verdana"/>
              </a:rPr>
              <a:t>&lt;h1&gt; - &lt;h6&gt;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pt-BR" sz="1800" spc="-1" strike="noStrike">
                <a:solidFill>
                  <a:srgbClr val="000000"/>
                </a:solidFill>
                <a:latin typeface="Verdana"/>
              </a:rPr>
              <a:t>&lt;p&gt;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pt-BR" sz="1800" spc="-1" strike="noStrike">
                <a:solidFill>
                  <a:srgbClr val="000000"/>
                </a:solidFill>
                <a:latin typeface="Verdana"/>
              </a:rPr>
              <a:t>&lt;form&gt;</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87"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1" lang="en-US" sz="2400" spc="-1" strike="noStrike">
                <a:solidFill>
                  <a:srgbClr val="000000"/>
                </a:solidFill>
                <a:latin typeface="Segoe UI"/>
              </a:rPr>
              <a:t>Inline Elements</a:t>
            </a:r>
            <a:endParaRPr b="0" lang="en-US" sz="24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US" sz="2200" spc="-1" strike="noStrike">
                <a:solidFill>
                  <a:srgbClr val="000000"/>
                </a:solidFill>
                <a:latin typeface="Verdana"/>
              </a:rPr>
              <a:t>An inline element does not start on a new line and only takes up as much width as necessary.</a:t>
            </a:r>
            <a:endParaRPr b="0" lang="en-US" sz="2200" spc="-1" strike="noStrike">
              <a:solidFill>
                <a:srgbClr val="404040"/>
              </a:solidFill>
              <a:latin typeface="Trebuchet MS"/>
            </a:endParaRPr>
          </a:p>
          <a:p>
            <a:endParaRPr b="0" lang="en-US" sz="22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2400" spc="-1" strike="noStrike">
                <a:solidFill>
                  <a:srgbClr val="000000"/>
                </a:solidFill>
                <a:latin typeface="Verdana"/>
              </a:rPr>
              <a:t>&lt;span&gt;</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2400" spc="-1" strike="noStrike">
                <a:solidFill>
                  <a:srgbClr val="000000"/>
                </a:solidFill>
                <a:latin typeface="Verdana"/>
              </a:rPr>
              <a:t>&lt;a&gt;</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2400" spc="-1" strike="noStrike">
                <a:solidFill>
                  <a:srgbClr val="000000"/>
                </a:solidFill>
                <a:latin typeface="Verdana"/>
              </a:rPr>
              <a:t>&lt;img&gt;</a:t>
            </a:r>
            <a:endParaRPr b="0" lang="en-US" sz="24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000000"/>
                </a:solidFill>
                <a:latin typeface="Segoe UI"/>
              </a:rPr>
              <a:t>The &lt;div&gt; Element</a:t>
            </a:r>
            <a:br>
              <a:rPr sz="3600"/>
            </a:br>
            <a:endParaRPr b="0" lang="en-US" sz="3600" spc="-1" strike="noStrike">
              <a:solidFill>
                <a:srgbClr val="000000"/>
              </a:solidFill>
              <a:latin typeface="Trebuchet MS"/>
            </a:endParaRPr>
          </a:p>
        </p:txBody>
      </p:sp>
      <p:sp>
        <p:nvSpPr>
          <p:cNvPr id="589"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000000"/>
                </a:solidFill>
                <a:latin typeface="Verdana"/>
              </a:rPr>
              <a:t>The &lt;div&gt; element is a </a:t>
            </a:r>
            <a:r>
              <a:rPr b="1" lang="en-US" sz="1800" spc="-1" strike="noStrike">
                <a:solidFill>
                  <a:srgbClr val="000000"/>
                </a:solidFill>
                <a:latin typeface="Verdana"/>
              </a:rPr>
              <a:t>block-level element</a:t>
            </a:r>
            <a:r>
              <a:rPr b="0" lang="en-US" sz="1800" spc="-1" strike="noStrike">
                <a:solidFill>
                  <a:srgbClr val="000000"/>
                </a:solidFill>
                <a:latin typeface="Verdana"/>
              </a:rPr>
              <a:t> that is often used as a container for other HTML elements.</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000000"/>
                </a:solidFill>
                <a:latin typeface="Verdana"/>
              </a:rPr>
              <a:t>The &lt;div&gt; element has no required attributes, but </a:t>
            </a:r>
            <a:r>
              <a:rPr b="1" lang="en-US" sz="1800" spc="-1" strike="noStrike">
                <a:solidFill>
                  <a:srgbClr val="000000"/>
                </a:solidFill>
                <a:latin typeface="Verdana"/>
              </a:rPr>
              <a:t>style</a:t>
            </a:r>
            <a:r>
              <a:rPr b="0" lang="en-US" sz="1800" spc="-1" strike="noStrike">
                <a:solidFill>
                  <a:srgbClr val="000000"/>
                </a:solidFill>
                <a:latin typeface="Verdana"/>
              </a:rPr>
              <a:t> and </a:t>
            </a:r>
            <a:r>
              <a:rPr b="1" lang="en-US" sz="1800" spc="-1" strike="noStrike">
                <a:solidFill>
                  <a:srgbClr val="000000"/>
                </a:solidFill>
                <a:latin typeface="Verdana"/>
              </a:rPr>
              <a:t>class</a:t>
            </a:r>
            <a:r>
              <a:rPr b="0" lang="en-US" sz="1800" spc="-1" strike="noStrike">
                <a:solidFill>
                  <a:srgbClr val="000000"/>
                </a:solidFill>
                <a:latin typeface="Verdana"/>
              </a:rPr>
              <a:t> are common.</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91"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&lt;div style="background-color:black; color:white; padding:20px;"&gt;</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&lt;h2&gt;London&lt;/h2&gt;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&lt;p&gt;London is the capital city of England. It is the most populous city in the United Kingdom, with a metropolitan area of over 13 million inhabitants.&lt;/p&gt;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&lt;p&gt;Standing on the River Thames, London has been a major settlement for two millennia, its history going back to its founding by the Romans, who named it Londinium.&lt;/p&gt;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&lt;/div&gt; </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000000"/>
                </a:solidFill>
                <a:latin typeface="Segoe UI"/>
              </a:rPr>
              <a:t>The &lt;span&gt; Element</a:t>
            </a:r>
            <a:br>
              <a:rPr sz="3600"/>
            </a:br>
            <a:endParaRPr b="0" lang="en-US" sz="3600" spc="-1" strike="noStrike">
              <a:solidFill>
                <a:srgbClr val="000000"/>
              </a:solidFill>
              <a:latin typeface="Trebuchet MS"/>
            </a:endParaRPr>
          </a:p>
        </p:txBody>
      </p:sp>
      <p:sp>
        <p:nvSpPr>
          <p:cNvPr id="593"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000000"/>
                </a:solidFill>
                <a:latin typeface="Verdana"/>
              </a:rPr>
              <a:t>The &lt;span&gt; element is an </a:t>
            </a:r>
            <a:r>
              <a:rPr b="1" lang="en-US" sz="2000" spc="-1" strike="noStrike">
                <a:solidFill>
                  <a:srgbClr val="000000"/>
                </a:solidFill>
                <a:latin typeface="Verdana"/>
              </a:rPr>
              <a:t>inline element</a:t>
            </a:r>
            <a:r>
              <a:rPr b="0" lang="en-US" sz="2000" spc="-1" strike="noStrike">
                <a:solidFill>
                  <a:srgbClr val="000000"/>
                </a:solidFill>
                <a:latin typeface="Verdana"/>
              </a:rPr>
              <a:t> that is often used as a container for some text.</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000000"/>
                </a:solidFill>
                <a:latin typeface="Verdana"/>
              </a:rPr>
              <a:t>The &lt;span&gt; element has no required attributes, but </a:t>
            </a:r>
            <a:r>
              <a:rPr b="1" lang="en-US" sz="2000" spc="-1" strike="noStrike">
                <a:solidFill>
                  <a:srgbClr val="000000"/>
                </a:solidFill>
                <a:latin typeface="Verdana"/>
              </a:rPr>
              <a:t>style</a:t>
            </a:r>
            <a:r>
              <a:rPr b="0" lang="en-US" sz="2000" spc="-1" strike="noStrike">
                <a:solidFill>
                  <a:srgbClr val="000000"/>
                </a:solidFill>
                <a:latin typeface="Verdana"/>
              </a:rPr>
              <a:t> and </a:t>
            </a:r>
            <a:r>
              <a:rPr b="1" lang="en-US" sz="2000" spc="-1" strike="noStrike">
                <a:solidFill>
                  <a:srgbClr val="000000"/>
                </a:solidFill>
                <a:latin typeface="Verdana"/>
              </a:rPr>
              <a:t>class</a:t>
            </a:r>
            <a:r>
              <a:rPr b="0" lang="en-US" sz="2000" spc="-1" strike="noStrike">
                <a:solidFill>
                  <a:srgbClr val="000000"/>
                </a:solidFill>
                <a:latin typeface="Verdana"/>
              </a:rPr>
              <a:t> are common.</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000000"/>
                </a:solidFill>
                <a:latin typeface="Verdana"/>
              </a:rPr>
              <a:t>When used together with CSS, the &lt;span&gt; element can be used to style parts of the text</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595" name="PlaceHolder 2"/>
          <p:cNvSpPr>
            <a:spLocks noGrp="1"/>
          </p:cNvSpPr>
          <p:nvPr>
            <p:ph/>
          </p:nvPr>
        </p:nvSpPr>
        <p:spPr>
          <a:xfrm>
            <a:off x="677160" y="2160720"/>
            <a:ext cx="8596440" cy="3880440"/>
          </a:xfrm>
          <a:prstGeom prst="rect">
            <a:avLst/>
          </a:prstGeom>
          <a:noFill/>
          <a:ln w="0">
            <a:noFill/>
          </a:ln>
        </p:spPr>
        <p:txBody>
          <a:bodyPr anchor="t">
            <a:noAutofit/>
          </a:bodyPr>
          <a:p>
            <a:pPr algn="just">
              <a:lnSpc>
                <a:spcPct val="100000"/>
              </a:lnSpc>
              <a:spcBef>
                <a:spcPts val="1001"/>
              </a:spcBef>
              <a:buNone/>
              <a:tabLst>
                <a:tab algn="l" pos="0"/>
              </a:tabLst>
            </a:pPr>
            <a:r>
              <a:rPr b="0" lang="en-US" sz="1800" spc="-1" strike="noStrike">
                <a:solidFill>
                  <a:srgbClr val="404040"/>
                </a:solidFill>
                <a:latin typeface="Trebuchet MS"/>
              </a:rPr>
              <a:t>&lt;!DOCTYPE html&gt;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&lt;html&gt;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&lt;body&gt;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&lt;h1&gt;My &lt;span style="color:red"&gt;Important&lt;/span&gt; Heading&lt;/h1&gt;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&lt;/body&gt;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&lt;/html&gt;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a4a4a"/>
                </a:solidFill>
                <a:latin typeface="Montserrat"/>
              </a:rPr>
              <a:t>Full stack developer</a:t>
            </a:r>
            <a:endParaRPr b="0" lang="en-US" sz="3600" spc="-1" strike="noStrike">
              <a:solidFill>
                <a:srgbClr val="000000"/>
              </a:solidFill>
              <a:latin typeface="Trebuchet MS"/>
            </a:endParaRPr>
          </a:p>
        </p:txBody>
      </p:sp>
      <p:sp>
        <p:nvSpPr>
          <p:cNvPr id="194"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800" spc="-1" strike="noStrike">
                <a:solidFill>
                  <a:srgbClr val="404040"/>
                </a:solidFill>
                <a:latin typeface="Trebuchet MS"/>
              </a:rPr>
              <a:t>A full stack developer is someone who works on both the front end (client-side) and the back end (server-side) of software development. They are incredibly valuable and versatile all-round developers who can handle both ends of a web application. Jack of all trades, master of many.</a:t>
            </a:r>
            <a:endParaRPr b="0" lang="en-US" sz="2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677160" y="2700720"/>
            <a:ext cx="8596440" cy="1826280"/>
          </a:xfrm>
          <a:prstGeom prst="rect">
            <a:avLst/>
          </a:prstGeom>
          <a:noFill/>
          <a:ln w="0">
            <a:noFill/>
          </a:ln>
        </p:spPr>
        <p:txBody>
          <a:bodyPr anchor="b">
            <a:noAutofit/>
          </a:bodyPr>
          <a:p>
            <a:pPr>
              <a:lnSpc>
                <a:spcPct val="100000"/>
              </a:lnSpc>
              <a:buNone/>
            </a:pPr>
            <a:r>
              <a:rPr b="0" lang="en-US" sz="4000" spc="-1" strike="noStrike">
                <a:solidFill>
                  <a:srgbClr val="418ab3"/>
                </a:solidFill>
                <a:latin typeface="Trebuchet MS"/>
              </a:rPr>
              <a:t>CSS Introduction</a:t>
            </a:r>
            <a:endParaRPr b="0" lang="en-US" sz="4000" spc="-1" strike="noStrike">
              <a:solidFill>
                <a:srgbClr val="000000"/>
              </a:solidFill>
              <a:latin typeface="Trebuchet MS"/>
            </a:endParaRPr>
          </a:p>
        </p:txBody>
      </p:sp>
      <p:sp>
        <p:nvSpPr>
          <p:cNvPr id="597" name="PlaceHolder 2"/>
          <p:cNvSpPr>
            <a:spLocks noGrp="1"/>
          </p:cNvSpPr>
          <p:nvPr>
            <p:ph/>
          </p:nvPr>
        </p:nvSpPr>
        <p:spPr>
          <a:xfrm>
            <a:off x="677160" y="4527360"/>
            <a:ext cx="8596440" cy="860040"/>
          </a:xfrm>
          <a:prstGeom prst="rect">
            <a:avLst/>
          </a:prstGeom>
          <a:noFill/>
          <a:ln w="0">
            <a:noFill/>
          </a:ln>
        </p:spPr>
        <p:txBody>
          <a:bodyPr anchor="t">
            <a:noAutofit/>
          </a:bodyPr>
          <a:p>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title"/>
          </p:nvPr>
        </p:nvSpPr>
        <p:spPr>
          <a:xfrm>
            <a:off x="677160" y="609480"/>
            <a:ext cx="8596440" cy="1320480"/>
          </a:xfrm>
          <a:prstGeom prst="rect">
            <a:avLst/>
          </a:prstGeom>
          <a:noFill/>
          <a:ln w="0">
            <a:noFill/>
          </a:ln>
        </p:spPr>
        <p:txBody>
          <a:bodyPr anchor="t">
            <a:normAutofit/>
          </a:bodyPr>
          <a:p>
            <a:endParaRPr b="0" lang="en-US" sz="1800" spc="-1" strike="noStrike">
              <a:solidFill>
                <a:srgbClr val="000000"/>
              </a:solidFill>
              <a:latin typeface="Trebuchet MS"/>
            </a:endParaRPr>
          </a:p>
        </p:txBody>
      </p:sp>
      <p:sp>
        <p:nvSpPr>
          <p:cNvPr id="599" name="PlaceHolder 2"/>
          <p:cNvSpPr>
            <a:spLocks noGrp="1"/>
          </p:cNvSpPr>
          <p:nvPr>
            <p:ph/>
          </p:nvPr>
        </p:nvSpPr>
        <p:spPr>
          <a:xfrm>
            <a:off x="838080" y="1690560"/>
            <a:ext cx="10515240" cy="448596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CSS is designed to separate out the styling of the HTML elements into a separate document.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you can set font properties (size, colors, style etc.), background images, border styles, and much more.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can save a lot of work</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Like template (define style for HTML element and then user no. of times)</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It’s a lot more efficient to separate out these style property assignments to another CSS file and then link that CSS file to the HTML.</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This also allows us to assign styles to multiple HTML elements at once using selectors. </a:t>
            </a:r>
            <a:endParaRPr b="0" lang="en-US" sz="1800" spc="-1" strike="noStrike">
              <a:solidFill>
                <a:srgbClr val="404040"/>
              </a:solidFill>
              <a:latin typeface="Trebuchet MS"/>
            </a:endParaRPr>
          </a:p>
        </p:txBody>
      </p:sp>
      <p:sp>
        <p:nvSpPr>
          <p:cNvPr id="600" name="Rectangle 8"/>
          <p:cNvSpPr/>
          <p:nvPr/>
        </p:nvSpPr>
        <p:spPr>
          <a:xfrm>
            <a:off x="3021480" y="-6480"/>
            <a:ext cx="5771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What is Cascading Style Sheet?</a:t>
            </a:r>
            <a:endParaRPr b="0" lang="en-US" sz="3200" spc="-1" strike="noStrike">
              <a:latin typeface="Arial"/>
            </a:endParaRPr>
          </a:p>
        </p:txBody>
      </p:sp>
      <p:sp>
        <p:nvSpPr>
          <p:cNvPr id="60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02" name="Rectangle 9"/>
          <p:cNvSpPr/>
          <p:nvPr/>
        </p:nvSpPr>
        <p:spPr>
          <a:xfrm>
            <a:off x="3096360" y="-6480"/>
            <a:ext cx="56217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What is Cascading Style Sheet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04" name="PlaceHolder 2"/>
          <p:cNvSpPr>
            <a:spLocks noGrp="1"/>
          </p:cNvSpPr>
          <p:nvPr>
            <p:ph/>
          </p:nvPr>
        </p:nvSpPr>
        <p:spPr>
          <a:xfrm>
            <a:off x="677160" y="2160720"/>
            <a:ext cx="8596440" cy="3880440"/>
          </a:xfrm>
          <a:prstGeom prst="rect">
            <a:avLst/>
          </a:prstGeom>
          <a:noFill/>
          <a:ln w="0">
            <a:noFill/>
          </a:ln>
        </p:spPr>
        <p:txBody>
          <a:bodyPr anchor="t">
            <a:noAutofit/>
          </a:bodyPr>
          <a:p>
            <a:endParaRPr b="0" lang="en-US" sz="1800" spc="-1" strike="noStrike">
              <a:solidFill>
                <a:srgbClr val="404040"/>
              </a:solidFill>
              <a:latin typeface="Trebuchet MS"/>
            </a:endParaRPr>
          </a:p>
        </p:txBody>
      </p:sp>
      <p:sp>
        <p:nvSpPr>
          <p:cNvPr id="605" name="Rectangle 5"/>
          <p:cNvSpPr/>
          <p:nvPr/>
        </p:nvSpPr>
        <p:spPr>
          <a:xfrm>
            <a:off x="4840560" y="-6480"/>
            <a:ext cx="21333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Syntax</a:t>
            </a:r>
            <a:endParaRPr b="0" lang="en-US" sz="3200" spc="-1" strike="noStrike">
              <a:latin typeface="Arial"/>
            </a:endParaRPr>
          </a:p>
        </p:txBody>
      </p:sp>
      <p:pic>
        <p:nvPicPr>
          <p:cNvPr id="606" name="Picture 2" descr="CSS Selector Syntax Illustration"/>
          <p:cNvPicPr/>
          <p:nvPr/>
        </p:nvPicPr>
        <p:blipFill>
          <a:blip r:embed="rId1"/>
          <a:stretch/>
        </p:blipFill>
        <p:spPr>
          <a:xfrm>
            <a:off x="2381760" y="1818720"/>
            <a:ext cx="6442920" cy="1297080"/>
          </a:xfrm>
          <a:prstGeom prst="rect">
            <a:avLst/>
          </a:prstGeom>
          <a:ln w="0">
            <a:noFill/>
          </a:ln>
        </p:spPr>
      </p:pic>
      <p:sp>
        <p:nvSpPr>
          <p:cNvPr id="607" name="TextBox 4"/>
          <p:cNvSpPr/>
          <p:nvPr/>
        </p:nvSpPr>
        <p:spPr>
          <a:xfrm>
            <a:off x="4169160" y="4034520"/>
            <a:ext cx="4831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Trebuchet MS"/>
              </a:rPr>
              <a:t>Two parts ( Selector and declaration)</a:t>
            </a:r>
            <a:endParaRPr b="0" lang="en-US" sz="1800" spc="-1" strike="noStrike">
              <a:latin typeface="Arial"/>
            </a:endParaRPr>
          </a:p>
        </p:txBody>
      </p:sp>
      <p:sp>
        <p:nvSpPr>
          <p:cNvPr id="608" name="TextBox 10"/>
          <p:cNvSpPr/>
          <p:nvPr/>
        </p:nvSpPr>
        <p:spPr>
          <a:xfrm>
            <a:off x="1392120" y="4736520"/>
            <a:ext cx="48315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Trebuchet MS"/>
              </a:rPr>
              <a:t>1. The selector points to the HTML element you want to style.</a:t>
            </a:r>
            <a:endParaRPr b="0" lang="en-US" sz="1800" spc="-1" strike="noStrike">
              <a:latin typeface="Arial"/>
            </a:endParaRPr>
          </a:p>
        </p:txBody>
      </p:sp>
      <p:sp>
        <p:nvSpPr>
          <p:cNvPr id="609" name="TextBox 14"/>
          <p:cNvSpPr/>
          <p:nvPr/>
        </p:nvSpPr>
        <p:spPr>
          <a:xfrm>
            <a:off x="6585480" y="4644000"/>
            <a:ext cx="483156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Trebuchet MS"/>
              </a:rPr>
              <a:t>2. The declaration block contains one or more declarations separated by semicolons.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Trebuchet MS"/>
              </a:rPr>
              <a:t>Each declaration includes a property name and a value, separated by a colon.</a:t>
            </a:r>
            <a:endParaRPr b="0" lang="en-US" sz="1800" spc="-1" strike="noStrike">
              <a:latin typeface="Arial"/>
            </a:endParaRPr>
          </a:p>
        </p:txBody>
      </p:sp>
      <p:sp>
        <p:nvSpPr>
          <p:cNvPr id="61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11" name="Rectangle 16"/>
          <p:cNvSpPr/>
          <p:nvPr/>
        </p:nvSpPr>
        <p:spPr>
          <a:xfrm>
            <a:off x="4840560" y="-6480"/>
            <a:ext cx="21333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Syntax</a:t>
            </a: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4">
                                  <p:stCondLst>
                                    <p:cond delay="0"/>
                                  </p:stCondLst>
                                  <p:childTnLst>
                                    <p:set>
                                      <p:cBhvr>
                                        <p:cTn id="6" dur="1" fill="hold">
                                          <p:stCondLst>
                                            <p:cond delay="0"/>
                                          </p:stCondLst>
                                        </p:cTn>
                                        <p:tgtEl>
                                          <p:spTgt spid="607"/>
                                        </p:tgtEl>
                                        <p:attrNameLst>
                                          <p:attrName>style.visibility</p:attrName>
                                        </p:attrNameLst>
                                      </p:cBhvr>
                                      <p:to>
                                        <p:strVal val="visible"/>
                                      </p:to>
                                    </p:set>
                                    <p:anim calcmode="lin" valueType="num">
                                      <p:cBhvr additive="repl">
                                        <p:cTn id="7" dur="500" fill="hold"/>
                                        <p:tgtEl>
                                          <p:spTgt spid="607"/>
                                        </p:tgtEl>
                                        <p:attrNameLst>
                                          <p:attrName>ppt_x</p:attrName>
                                        </p:attrNameLst>
                                      </p:cBhvr>
                                      <p:tavLst>
                                        <p:tav tm="0">
                                          <p:val>
                                            <p:strVal val="#ppt_x"/>
                                          </p:val>
                                        </p:tav>
                                        <p:tav tm="100000">
                                          <p:val>
                                            <p:strVal val="#ppt_x"/>
                                          </p:val>
                                        </p:tav>
                                      </p:tavLst>
                                    </p:anim>
                                    <p:anim calcmode="lin" valueType="num">
                                      <p:cBhvr additive="repl">
                                        <p:cTn id="8" dur="500" fill="hold"/>
                                        <p:tgtEl>
                                          <p:spTgt spid="60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2" presetSubtype="4">
                                  <p:stCondLst>
                                    <p:cond delay="0"/>
                                  </p:stCondLst>
                                  <p:childTnLst>
                                    <p:set>
                                      <p:cBhvr>
                                        <p:cTn id="12" dur="1" fill="hold">
                                          <p:stCondLst>
                                            <p:cond delay="0"/>
                                          </p:stCondLst>
                                        </p:cTn>
                                        <p:tgtEl>
                                          <p:spTgt spid="608"/>
                                        </p:tgtEl>
                                        <p:attrNameLst>
                                          <p:attrName>style.visibility</p:attrName>
                                        </p:attrNameLst>
                                      </p:cBhvr>
                                      <p:to>
                                        <p:strVal val="visible"/>
                                      </p:to>
                                    </p:set>
                                    <p:anim calcmode="lin" valueType="num">
                                      <p:cBhvr additive="repl">
                                        <p:cTn id="13" dur="500" fill="hold"/>
                                        <p:tgtEl>
                                          <p:spTgt spid="608"/>
                                        </p:tgtEl>
                                        <p:attrNameLst>
                                          <p:attrName>ppt_x</p:attrName>
                                        </p:attrNameLst>
                                      </p:cBhvr>
                                      <p:tavLst>
                                        <p:tav tm="0">
                                          <p:val>
                                            <p:strVal val="#ppt_x"/>
                                          </p:val>
                                        </p:tav>
                                        <p:tav tm="100000">
                                          <p:val>
                                            <p:strVal val="#ppt_x"/>
                                          </p:val>
                                        </p:tav>
                                      </p:tavLst>
                                    </p:anim>
                                    <p:anim calcmode="lin" valueType="num">
                                      <p:cBhvr additive="repl">
                                        <p:cTn id="14" dur="500" fill="hold"/>
                                        <p:tgtEl>
                                          <p:spTgt spid="60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4">
                                  <p:stCondLst>
                                    <p:cond delay="0"/>
                                  </p:stCondLst>
                                  <p:childTnLst>
                                    <p:set>
                                      <p:cBhvr>
                                        <p:cTn id="18" dur="1" fill="hold">
                                          <p:stCondLst>
                                            <p:cond delay="0"/>
                                          </p:stCondLst>
                                        </p:cTn>
                                        <p:tgtEl>
                                          <p:spTgt spid="609"/>
                                        </p:tgtEl>
                                        <p:attrNameLst>
                                          <p:attrName>style.visibility</p:attrName>
                                        </p:attrNameLst>
                                      </p:cBhvr>
                                      <p:to>
                                        <p:strVal val="visible"/>
                                      </p:to>
                                    </p:set>
                                    <p:anim calcmode="lin" valueType="num">
                                      <p:cBhvr additive="repl">
                                        <p:cTn id="19" dur="500" fill="hold"/>
                                        <p:tgtEl>
                                          <p:spTgt spid="609"/>
                                        </p:tgtEl>
                                        <p:attrNameLst>
                                          <p:attrName>ppt_x</p:attrName>
                                        </p:attrNameLst>
                                      </p:cBhvr>
                                      <p:tavLst>
                                        <p:tav tm="0">
                                          <p:val>
                                            <p:strVal val="#ppt_x"/>
                                          </p:val>
                                        </p:tav>
                                        <p:tav tm="100000">
                                          <p:val>
                                            <p:strVal val="#ppt_x"/>
                                          </p:val>
                                        </p:tav>
                                      </p:tavLst>
                                    </p:anim>
                                    <p:anim calcmode="lin" valueType="num">
                                      <p:cBhvr additive="repl">
                                        <p:cTn id="20" dur="500" fill="hold"/>
                                        <p:tgtEl>
                                          <p:spTgt spid="6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13" name="PlaceHolder 2"/>
          <p:cNvSpPr>
            <a:spLocks noGrp="1"/>
          </p:cNvSpPr>
          <p:nvPr>
            <p:ph/>
          </p:nvPr>
        </p:nvSpPr>
        <p:spPr>
          <a:xfrm>
            <a:off x="838080" y="365040"/>
            <a:ext cx="10515240" cy="5811480"/>
          </a:xfrm>
          <a:prstGeom prst="rect">
            <a:avLst/>
          </a:prstGeom>
          <a:noFill/>
          <a:ln w="0">
            <a:noFill/>
          </a:ln>
        </p:spPr>
        <p:txBody>
          <a:bodyPr anchor="t">
            <a:normAutofit/>
          </a:bodyPr>
          <a:p>
            <a:pPr>
              <a:lnSpc>
                <a:spcPct val="100000"/>
              </a:lnSpc>
              <a:spcBef>
                <a:spcPts val="1001"/>
              </a:spcBef>
              <a:buNone/>
              <a:tabLst>
                <a:tab algn="l" pos="0"/>
              </a:tabLst>
            </a:pPr>
            <a:r>
              <a:rPr b="0" lang="en-US"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body {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background-color: linen;</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p </a:t>
            </a: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color: white; text-align: center;</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h1, p { </a:t>
            </a:r>
            <a:r>
              <a:rPr b="0" lang="en-US" sz="1800" spc="-1" strike="noStrike">
                <a:solidFill>
                  <a:srgbClr val="404040"/>
                </a:solidFill>
                <a:latin typeface="Trebuchet MS"/>
              </a:rPr>
              <a:t>	</a:t>
            </a:r>
            <a:r>
              <a:rPr b="0" lang="en-US" sz="1800" spc="-1" strike="noStrike">
                <a:solidFill>
                  <a:srgbClr val="404040"/>
                </a:solidFill>
                <a:latin typeface="Trebuchet MS"/>
              </a:rPr>
              <a:t>font-family: Arial;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color: maroon;</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margin-left: 40px;</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15"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400" spc="-1" strike="noStrike">
                <a:solidFill>
                  <a:srgbClr val="404040"/>
                </a:solidFill>
                <a:latin typeface="Trebuchet MS"/>
              </a:rPr>
              <a:t>A CSS selector is a pattern to match the elements on a web page. The style rules associated with that selector will be applied to the elements that match the selector pattern. </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we can use selectors like class and id to have a lot more control and flexibility over this.</a:t>
            </a:r>
            <a:endParaRPr b="0" lang="en-US" sz="2400" spc="-1" strike="noStrike">
              <a:solidFill>
                <a:srgbClr val="404040"/>
              </a:solidFill>
              <a:latin typeface="Trebuchet MS"/>
            </a:endParaRPr>
          </a:p>
        </p:txBody>
      </p:sp>
      <p:sp>
        <p:nvSpPr>
          <p:cNvPr id="616" name="Rectangle 8"/>
          <p:cNvSpPr/>
          <p:nvPr/>
        </p:nvSpPr>
        <p:spPr>
          <a:xfrm>
            <a:off x="4607280" y="-6480"/>
            <a:ext cx="25999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Selectors</a:t>
            </a:r>
            <a:endParaRPr b="0" lang="en-US" sz="3200" spc="-1" strike="noStrike">
              <a:latin typeface="Arial"/>
            </a:endParaRPr>
          </a:p>
        </p:txBody>
      </p:sp>
      <p:graphicFrame>
        <p:nvGraphicFramePr>
          <p:cNvPr id="6" name="Diagram6"/>
          <p:cNvGraphicFramePr/>
          <p:nvPr>
            <p:extLst>
              <p:ext uri="{D42A27DB-BD31-4B8C-83A1-F6EECF244321}">
                <p14:modId xmlns:p14="http://schemas.microsoft.com/office/powerpoint/2010/main" val="2839549294"/>
              </p:ext>
            </p:extLst>
          </p:nvPr>
        </p:nvGraphicFramePr>
        <p:xfrm>
          <a:off x="896760" y="4708440"/>
          <a:ext cx="10515240" cy="16030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1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18" name="Rectangle 10"/>
          <p:cNvSpPr/>
          <p:nvPr/>
        </p:nvSpPr>
        <p:spPr>
          <a:xfrm>
            <a:off x="4607280" y="-6480"/>
            <a:ext cx="25999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Selectors</a:t>
            </a: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2" presetSubtype="4">
                                  <p:stCondLst>
                                    <p:cond delay="0"/>
                                  </p:stCondLst>
                                  <p:childTnLst>
                                    <p:set>
                                      <p:cBhvr>
                                        <p:cTn id="26" dur="1" fill="hold">
                                          <p:stCondLst>
                                            <p:cond delay="0"/>
                                          </p:stCondLst>
                                        </p:cTn>
                                        <p:tgtEl>
                                          <p:spTgt spid="-1"/>
                                        </p:tgtEl>
                                        <p:attrNameLst>
                                          <p:attrName>style.visibility</p:attrName>
                                        </p:attrNameLst>
                                      </p:cBhvr>
                                      <p:to>
                                        <p:strVal val="visible"/>
                                      </p:to>
                                    </p:set>
                                    <p:anim calcmode="lin" valueType="num">
                                      <p:cBhvr additive="repl">
                                        <p:cTn id="27" dur="500" fill="hold"/>
                                        <p:tgtEl>
                                          <p:spTgt spid="-1"/>
                                        </p:tgtEl>
                                        <p:attrNameLst>
                                          <p:attrName>ppt_x</p:attrName>
                                        </p:attrNameLst>
                                      </p:cBhvr>
                                      <p:tavLst>
                                        <p:tav tm="0">
                                          <p:val>
                                            <p:strVal val="#ppt_x"/>
                                          </p:val>
                                        </p:tav>
                                        <p:tav tm="100000">
                                          <p:val>
                                            <p:strVal val="#ppt_x"/>
                                          </p:val>
                                        </p:tav>
                                      </p:tavLst>
                                    </p:anim>
                                    <p:anim calcmode="lin" valueType="num">
                                      <p:cBhvr additive="repl">
                                        <p:cTn id="28" dur="500" fill="hold"/>
                                        <p:tgtEl>
                                          <p:spTgt spid="-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title"/>
          </p:nvPr>
        </p:nvSpPr>
        <p:spPr>
          <a:xfrm>
            <a:off x="838080" y="200160"/>
            <a:ext cx="10515240" cy="132516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20" name="PlaceHolder 2"/>
          <p:cNvSpPr>
            <a:spLocks noGrp="1"/>
          </p:cNvSpPr>
          <p:nvPr>
            <p:ph/>
          </p:nvPr>
        </p:nvSpPr>
        <p:spPr>
          <a:xfrm>
            <a:off x="838080" y="1525680"/>
            <a:ext cx="10515240" cy="4650840"/>
          </a:xfrm>
          <a:prstGeom prst="rect">
            <a:avLst/>
          </a:prstGeom>
          <a:noFill/>
          <a:ln w="0">
            <a:noFill/>
          </a:ln>
        </p:spPr>
        <p:txBody>
          <a:bodyPr anchor="t">
            <a:normAutofit/>
          </a:bodyPr>
          <a:p>
            <a:pPr algn="just">
              <a:lnSpc>
                <a:spcPct val="100000"/>
              </a:lnSpc>
              <a:spcBef>
                <a:spcPts val="1001"/>
              </a:spcBef>
              <a:buNone/>
              <a:tabLst>
                <a:tab algn="l" pos="0"/>
              </a:tabLst>
            </a:pPr>
            <a:r>
              <a:rPr b="0" lang="en-US" sz="2000" spc="-1" strike="noStrike">
                <a:solidFill>
                  <a:srgbClr val="404040"/>
                </a:solidFill>
                <a:latin typeface="Trebuchet MS"/>
              </a:rPr>
              <a:t>The element selector selects elements based on the element name.</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US" sz="2000" spc="-1" strike="noStrike">
                <a:solidFill>
                  <a:srgbClr val="404040"/>
                </a:solidFill>
                <a:latin typeface="Trebuchet M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&lt;style&gt;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h1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color: red;</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p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color: blue;</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&lt;/style&gt;</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2000" spc="-1" strike="noStrike">
              <a:solidFill>
                <a:srgbClr val="404040"/>
              </a:solidFill>
              <a:latin typeface="Trebuchet MS"/>
            </a:endParaRPr>
          </a:p>
        </p:txBody>
      </p:sp>
      <p:sp>
        <p:nvSpPr>
          <p:cNvPr id="62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22" name="Rectangle 8"/>
          <p:cNvSpPr/>
          <p:nvPr/>
        </p:nvSpPr>
        <p:spPr>
          <a:xfrm>
            <a:off x="3694680" y="-6480"/>
            <a:ext cx="44254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Element Type Selectors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2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2400" spc="-1" strike="noStrike">
                <a:solidFill>
                  <a:srgbClr val="404040"/>
                </a:solidFill>
                <a:latin typeface="Trebuchet MS"/>
              </a:rPr>
              <a:t>The id selector is used to define style rules for a single or unique element.</a:t>
            </a:r>
            <a:endParaRPr b="0" lang="en-US" sz="24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2400" spc="-1" strike="noStrike">
                <a:solidFill>
                  <a:srgbClr val="404040"/>
                </a:solidFill>
                <a:latin typeface="Trebuchet MS"/>
              </a:rPr>
              <a:t>The id selector is defined with a hash sign (#) immediately followed by the id value.</a:t>
            </a:r>
            <a:endParaRPr b="0" lang="en-US" sz="24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a:lnSpc>
                <a:spcPct val="100000"/>
              </a:lnSpc>
              <a:spcBef>
                <a:spcPts val="1001"/>
              </a:spcBef>
              <a:buNone/>
              <a:tabLst>
                <a:tab algn="l" pos="0"/>
              </a:tabLst>
            </a:pPr>
            <a:r>
              <a:rPr b="0" lang="es-ES" sz="2000" spc="-1" strike="noStrike">
                <a:solidFill>
                  <a:srgbClr val="404040"/>
                </a:solidFill>
                <a:latin typeface="Trebuchet MS"/>
              </a:rPr>
              <a:t>#para1 {</a:t>
            </a:r>
            <a:br>
              <a:rPr sz="2000"/>
            </a:br>
            <a:r>
              <a:rPr b="0" lang="es-ES" sz="2000" spc="-1" strike="noStrike">
                <a:solidFill>
                  <a:srgbClr val="404040"/>
                </a:solidFill>
                <a:latin typeface="Trebuchet MS"/>
              </a:rPr>
              <a:t>    text-align: center;</a:t>
            </a:r>
            <a:br>
              <a:rPr sz="2000"/>
            </a:br>
            <a:r>
              <a:rPr b="0" lang="es-ES" sz="2000" spc="-1" strike="noStrike">
                <a:solidFill>
                  <a:srgbClr val="404040"/>
                </a:solidFill>
                <a:latin typeface="Trebuchet MS"/>
              </a:rPr>
              <a:t>    color: red;</a:t>
            </a:r>
            <a:br>
              <a:rPr sz="2000"/>
            </a:br>
            <a:r>
              <a:rPr b="0" lang="es-ES"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2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26" name="Rectangle 4"/>
          <p:cNvSpPr/>
          <p:nvPr/>
        </p:nvSpPr>
        <p:spPr>
          <a:xfrm>
            <a:off x="4754520" y="-6480"/>
            <a:ext cx="23058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Id Selectors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28" name="PlaceHolder 2"/>
          <p:cNvSpPr>
            <a:spLocks noGrp="1"/>
          </p:cNvSpPr>
          <p:nvPr>
            <p:ph/>
          </p:nvPr>
        </p:nvSpPr>
        <p:spPr>
          <a:xfrm>
            <a:off x="677160" y="1192320"/>
            <a:ext cx="8596440" cy="4848840"/>
          </a:xfrm>
          <a:prstGeom prst="rect">
            <a:avLst/>
          </a:prstGeom>
          <a:noFill/>
          <a:ln w="0">
            <a:noFill/>
          </a:ln>
        </p:spPr>
        <p:txBody>
          <a:bodyPr anchor="t">
            <a:normAutofit fontScale="72000"/>
          </a:bodyPr>
          <a:p>
            <a:pPr>
              <a:lnSpc>
                <a:spcPct val="100000"/>
              </a:lnSpc>
              <a:spcBef>
                <a:spcPts val="1001"/>
              </a:spcBef>
              <a:buNone/>
              <a:tabLst>
                <a:tab algn="l" pos="0"/>
              </a:tabLst>
            </a:pPr>
            <a:r>
              <a:rPr b="0" lang="en-US" sz="2300" spc="-1" strike="noStrike">
                <a:solidFill>
                  <a:srgbClr val="404040"/>
                </a:solidFill>
                <a:latin typeface="Trebuchet MS"/>
              </a:rPr>
              <a:t>&lt;html&gt;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&lt;head&gt;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&lt;style&gt;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#para1 {</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    </a:t>
            </a:r>
            <a:r>
              <a:rPr b="0" lang="en-US" sz="2300" spc="-1" strike="noStrike">
                <a:solidFill>
                  <a:srgbClr val="404040"/>
                </a:solidFill>
                <a:latin typeface="Trebuchet MS"/>
              </a:rPr>
              <a:t>text-align: center;</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    </a:t>
            </a:r>
            <a:r>
              <a:rPr b="0" lang="en-US" sz="2300" spc="-1" strike="noStrike">
                <a:solidFill>
                  <a:srgbClr val="404040"/>
                </a:solidFill>
                <a:latin typeface="Trebuchet MS"/>
              </a:rPr>
              <a:t>color: red;</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&lt;/style&gt;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&lt;/head&gt;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&lt;body&gt;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	</a:t>
            </a:r>
            <a:r>
              <a:rPr b="0" lang="en-US" sz="2300" spc="-1" strike="noStrike">
                <a:solidFill>
                  <a:srgbClr val="404040"/>
                </a:solidFill>
                <a:latin typeface="Trebuchet MS"/>
              </a:rPr>
              <a:t>&lt;p id="para1"&gt;Hello World!&lt;/p&gt;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	</a:t>
            </a:r>
            <a:r>
              <a:rPr b="0" lang="en-US" sz="2300" spc="-1" strike="noStrike">
                <a:solidFill>
                  <a:srgbClr val="404040"/>
                </a:solidFill>
                <a:latin typeface="Trebuchet MS"/>
              </a:rPr>
              <a:t>&lt;p&gt;This paragraph is not affected by the style.&lt;/p&gt;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&lt;/body&gt;</a:t>
            </a:r>
            <a:endParaRPr b="0" lang="en-US" sz="2300" spc="-1" strike="noStrike">
              <a:solidFill>
                <a:srgbClr val="404040"/>
              </a:solidFill>
              <a:latin typeface="Trebuchet MS"/>
            </a:endParaRPr>
          </a:p>
          <a:p>
            <a:pPr>
              <a:lnSpc>
                <a:spcPct val="100000"/>
              </a:lnSpc>
              <a:spcBef>
                <a:spcPts val="1001"/>
              </a:spcBef>
              <a:buNone/>
              <a:tabLst>
                <a:tab algn="l" pos="0"/>
              </a:tabLst>
            </a:pPr>
            <a:r>
              <a:rPr b="0" lang="en-US" sz="2300" spc="-1" strike="noStrike">
                <a:solidFill>
                  <a:srgbClr val="404040"/>
                </a:solidFill>
                <a:latin typeface="Trebuchet MS"/>
              </a:rPr>
              <a:t>&lt;/html&gt;</a:t>
            </a:r>
            <a:endParaRPr b="0" lang="en-US" sz="23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2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30" name="Rectangle 4"/>
          <p:cNvSpPr/>
          <p:nvPr/>
        </p:nvSpPr>
        <p:spPr>
          <a:xfrm>
            <a:off x="3614040" y="-6480"/>
            <a:ext cx="45871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id selector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32" name="PlaceHolder 2"/>
          <p:cNvSpPr>
            <a:spLocks noGrp="1"/>
          </p:cNvSpPr>
          <p:nvPr>
            <p:ph/>
          </p:nvPr>
        </p:nvSpPr>
        <p:spPr>
          <a:xfrm>
            <a:off x="677160" y="1120680"/>
            <a:ext cx="8596440" cy="4920480"/>
          </a:xfrm>
          <a:prstGeom prst="rect">
            <a:avLst/>
          </a:prstGeom>
          <a:noFill/>
          <a:ln w="0">
            <a:noFill/>
          </a:ln>
        </p:spPr>
        <p:txBody>
          <a:bodyPr anchor="t">
            <a:normAutofit fontScale="74000"/>
          </a:bodyPr>
          <a:p>
            <a:pPr>
              <a:lnSpc>
                <a:spcPct val="100000"/>
              </a:lnSpc>
              <a:spcBef>
                <a:spcPts val="1001"/>
              </a:spcBef>
              <a:buNone/>
              <a:tabLst>
                <a:tab algn="l" pos="0"/>
              </a:tabLst>
            </a:pPr>
            <a:r>
              <a:rPr b="0" lang="en-US" sz="1800" spc="-1" strike="noStrike">
                <a:solidFill>
                  <a:srgbClr val="404040"/>
                </a:solidFill>
                <a:latin typeface="Trebuchet MS"/>
              </a:rPr>
              <a:t>&lt;html&gt;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#greet {color:red;}</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#learn {font-family:arial;}</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&lt;body&gt;</a:t>
            </a:r>
            <a:endParaRPr b="0" lang="en-US" sz="18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&lt;div id="greet"&gt;</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	</a:t>
            </a:r>
            <a:r>
              <a:rPr b="0" lang="en-US" sz="1600" spc="-1" strike="noStrike">
                <a:solidFill>
                  <a:srgbClr val="404040"/>
                </a:solidFill>
                <a:latin typeface="Trebuchet MS"/>
              </a:rPr>
              <a:t>&lt;h1&gt; welcome &lt;/h1&gt; </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	</a:t>
            </a:r>
            <a:r>
              <a:rPr b="0" lang="en-US" sz="1600" spc="-1" strike="noStrike">
                <a:solidFill>
                  <a:srgbClr val="404040"/>
                </a:solidFill>
                <a:latin typeface="Trebuchet MS"/>
              </a:rPr>
              <a:t>&lt;p&gt; welcome students &lt;/p&gt;</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&lt;/div&gt;</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&lt;div id="learn"&gt;</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 </a:t>
            </a:r>
            <a:r>
              <a:rPr b="0" lang="en-US" sz="1600" spc="-1" strike="noStrike">
                <a:solidFill>
                  <a:srgbClr val="404040"/>
                </a:solidFill>
                <a:latin typeface="Trebuchet MS"/>
              </a:rPr>
              <a:t>	</a:t>
            </a:r>
            <a:r>
              <a:rPr b="0" lang="en-US" sz="1600" spc="-1" strike="noStrike">
                <a:solidFill>
                  <a:srgbClr val="404040"/>
                </a:solidFill>
                <a:latin typeface="Trebuchet MS"/>
              </a:rPr>
              <a:t>&lt;p&gt; We ll learn&lt;/p&gt;</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&lt;/div&gt;</a:t>
            </a:r>
            <a:endParaRPr b="0" lang="en-US" sz="16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&lt;/body&gt;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3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34" name="Rectangle 4"/>
          <p:cNvSpPr/>
          <p:nvPr/>
        </p:nvSpPr>
        <p:spPr>
          <a:xfrm>
            <a:off x="2843280" y="-6480"/>
            <a:ext cx="61279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id selector another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36"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class selectors can be used to select any HTML element that has a class attribute. </a:t>
            </a:r>
            <a:r>
              <a:rPr b="0" lang="en-US" sz="2000" spc="-1" strike="noStrike">
                <a:solidFill>
                  <a:srgbClr val="4e4e4e"/>
                </a:solidFill>
                <a:latin typeface="Source Sans Pro"/>
              </a:rPr>
              <a:t>a class </a:t>
            </a:r>
            <a:r>
              <a:rPr b="1" lang="en-US" sz="2000" spc="-1" strike="noStrike">
                <a:solidFill>
                  <a:srgbClr val="4e4e4e"/>
                </a:solidFill>
                <a:latin typeface="Source Sans Pro"/>
              </a:rPr>
              <a:t>does not have to be unique</a:t>
            </a:r>
            <a:r>
              <a:rPr b="0" lang="en-US" sz="2000" spc="-1" strike="noStrike">
                <a:solidFill>
                  <a:srgbClr val="4e4e4e"/>
                </a:solidFill>
                <a:latin typeface="Source Sans Pro"/>
              </a:rPr>
              <a:t>, so the same class can be attached to multiple HTML elements. </a:t>
            </a:r>
            <a:r>
              <a:rPr b="0" lang="en-IN" sz="2000" spc="-1" strike="noStrike">
                <a:solidFill>
                  <a:srgbClr val="404040"/>
                </a:solidFill>
                <a:latin typeface="Trebuchet MS"/>
              </a:rPr>
              <a:t> </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class selector is defined with a period sign (.) immediately followed by the class value.</a:t>
            </a:r>
            <a:br>
              <a:rPr sz="1800"/>
            </a:br>
            <a:r>
              <a:rPr b="0" lang="en-US"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.center {</a:t>
            </a:r>
            <a:br>
              <a:rPr sz="1800"/>
            </a:br>
            <a:r>
              <a:rPr b="0" lang="en-US" sz="1800" spc="-1" strike="noStrike">
                <a:solidFill>
                  <a:srgbClr val="404040"/>
                </a:solidFill>
                <a:latin typeface="Trebuchet MS"/>
              </a:rPr>
              <a:t>    text-align: center;</a:t>
            </a:r>
            <a:br>
              <a:rPr sz="1800"/>
            </a:br>
            <a:r>
              <a:rPr b="0" lang="en-US" sz="1800" spc="-1" strike="noStrike">
                <a:solidFill>
                  <a:srgbClr val="404040"/>
                </a:solidFill>
                <a:latin typeface="Trebuchet MS"/>
              </a:rPr>
              <a:t>    color: red;</a:t>
            </a:r>
            <a:br>
              <a:rPr sz="1800"/>
            </a:b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3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38" name="Rectangle 4"/>
          <p:cNvSpPr/>
          <p:nvPr/>
        </p:nvSpPr>
        <p:spPr>
          <a:xfrm>
            <a:off x="4471200" y="-6480"/>
            <a:ext cx="28724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Class Selectors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45261"/>
                </a:solidFill>
                <a:latin typeface="Montserrat"/>
              </a:rPr>
              <a:t>Full Stack vs Back End vs Front End</a:t>
            </a:r>
            <a:endParaRPr b="0" lang="en-US" sz="3600" spc="-1" strike="noStrike">
              <a:solidFill>
                <a:srgbClr val="000000"/>
              </a:solidFill>
              <a:latin typeface="Trebuchet MS"/>
            </a:endParaRPr>
          </a:p>
        </p:txBody>
      </p:sp>
      <p:sp>
        <p:nvSpPr>
          <p:cNvPr id="196"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Most developmental responsibilities can be split into the broad groups of ‘front end’ and ‘back end’. Developer roles for each of these areas alone exist. Full stack developers are those who can fulfil both sets of responsibilities, making them more versatile and employable. </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40" name="PlaceHolder 2"/>
          <p:cNvSpPr>
            <a:spLocks noGrp="1"/>
          </p:cNvSpPr>
          <p:nvPr>
            <p:ph/>
          </p:nvPr>
        </p:nvSpPr>
        <p:spPr>
          <a:xfrm>
            <a:off x="677160" y="1165320"/>
            <a:ext cx="8596440" cy="4875480"/>
          </a:xfrm>
          <a:prstGeom prst="rect">
            <a:avLst/>
          </a:prstGeom>
          <a:noFill/>
          <a:ln w="0">
            <a:noFill/>
          </a:ln>
        </p:spPr>
        <p:txBody>
          <a:bodyPr anchor="t">
            <a:normAutofit fontScale="53000"/>
          </a:bodyPr>
          <a:p>
            <a:pPr>
              <a:lnSpc>
                <a:spcPct val="100000"/>
              </a:lnSpc>
              <a:spcBef>
                <a:spcPts val="1001"/>
              </a:spcBef>
              <a:buNone/>
              <a:tabLst>
                <a:tab algn="l" pos="0"/>
              </a:tabLst>
            </a:pPr>
            <a:r>
              <a:rPr b="0" lang="en-US" sz="2900" spc="-1" strike="noStrike">
                <a:solidFill>
                  <a:srgbClr val="404040"/>
                </a:solidFill>
                <a:latin typeface="Trebuchet MS"/>
              </a:rPr>
              <a:t> </a:t>
            </a:r>
            <a:r>
              <a:rPr b="0" lang="en-US" sz="2900" spc="-1" strike="noStrike">
                <a:solidFill>
                  <a:srgbClr val="404040"/>
                </a:solidFill>
                <a:latin typeface="Trebuchet MS"/>
              </a:rPr>
              <a:t>&lt;html&gt;</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&lt;head&gt;</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&lt;style&gt;</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.center {</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    </a:t>
            </a:r>
            <a:r>
              <a:rPr b="0" lang="en-US" sz="2900" spc="-1" strike="noStrike">
                <a:solidFill>
                  <a:srgbClr val="404040"/>
                </a:solidFill>
                <a:latin typeface="Trebuchet MS"/>
              </a:rPr>
              <a:t>text-align: center;</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    </a:t>
            </a:r>
            <a:r>
              <a:rPr b="0" lang="en-US" sz="2900" spc="-1" strike="noStrike">
                <a:solidFill>
                  <a:srgbClr val="404040"/>
                </a:solidFill>
                <a:latin typeface="Trebuchet MS"/>
              </a:rPr>
              <a:t>color: red;</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&lt;/style&gt;</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&lt;/head&gt;</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&lt;body&gt;</a:t>
            </a:r>
            <a:endParaRPr b="0" lang="en-US" sz="2900" spc="-1" strike="noStrike">
              <a:solidFill>
                <a:srgbClr val="404040"/>
              </a:solidFill>
              <a:latin typeface="Trebuchet MS"/>
            </a:endParaRPr>
          </a:p>
          <a:p>
            <a:pPr>
              <a:lnSpc>
                <a:spcPct val="100000"/>
              </a:lnSpc>
              <a:spcBef>
                <a:spcPts val="1001"/>
              </a:spcBef>
              <a:buNone/>
              <a:tabLst>
                <a:tab algn="l" pos="0"/>
              </a:tabLst>
            </a:pP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&lt;h1 class="center"&gt;Red and center-aligned heading&lt;/h1&gt;</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&lt;p class="center"&gt;Red and center-aligned paragraph.&lt;/p&gt; </a:t>
            </a:r>
            <a:endParaRPr b="0" lang="en-US" sz="2900" spc="-1" strike="noStrike">
              <a:solidFill>
                <a:srgbClr val="404040"/>
              </a:solidFill>
              <a:latin typeface="Trebuchet MS"/>
            </a:endParaRPr>
          </a:p>
          <a:p>
            <a:pPr>
              <a:lnSpc>
                <a:spcPct val="100000"/>
              </a:lnSpc>
              <a:spcBef>
                <a:spcPts val="1001"/>
              </a:spcBef>
              <a:buNone/>
              <a:tabLst>
                <a:tab algn="l" pos="0"/>
              </a:tabLst>
            </a:pP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&lt;/body&gt;</a:t>
            </a:r>
            <a:endParaRPr b="0" lang="en-US" sz="2900" spc="-1" strike="noStrike">
              <a:solidFill>
                <a:srgbClr val="404040"/>
              </a:solidFill>
              <a:latin typeface="Trebuchet MS"/>
            </a:endParaRPr>
          </a:p>
          <a:p>
            <a:pPr>
              <a:lnSpc>
                <a:spcPct val="100000"/>
              </a:lnSpc>
              <a:spcBef>
                <a:spcPts val="1001"/>
              </a:spcBef>
              <a:buNone/>
              <a:tabLst>
                <a:tab algn="l" pos="0"/>
              </a:tabLst>
            </a:pPr>
            <a:r>
              <a:rPr b="0" lang="en-US" sz="2900" spc="-1" strike="noStrike">
                <a:solidFill>
                  <a:srgbClr val="404040"/>
                </a:solidFill>
                <a:latin typeface="Trebuchet MS"/>
              </a:rPr>
              <a:t>&lt;/html&gt;</a:t>
            </a:r>
            <a:endParaRPr b="0" lang="en-US" sz="29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4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42" name="Rectangle 4"/>
          <p:cNvSpPr/>
          <p:nvPr/>
        </p:nvSpPr>
        <p:spPr>
          <a:xfrm>
            <a:off x="3376800" y="-6480"/>
            <a:ext cx="50608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class selector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44"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US" sz="2000" spc="-1" strike="noStrike">
                <a:solidFill>
                  <a:srgbClr val="404040"/>
                </a:solidFill>
                <a:latin typeface="Trebuchet MS"/>
              </a:rPr>
              <a:t>H1.greet {color:red;}</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Or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.greet {color:red;}</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tabLst>
                <a:tab algn="l" pos="0"/>
              </a:tabLst>
            </a:pPr>
            <a:r>
              <a:rPr b="0" lang="en-US" sz="2000" spc="-1" strike="noStrike">
                <a:solidFill>
                  <a:srgbClr val="404040"/>
                </a:solidFill>
                <a:latin typeface="Trebuchet MS"/>
              </a:rPr>
              <a:t>&lt;h1 class=“greet”&gt; welcome &lt;/h1&gt;</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tabLst>
                <a:tab algn="l" pos="0"/>
              </a:tabLst>
            </a:pPr>
            <a:r>
              <a:rPr b="0" lang="en-US" sz="2000" spc="-1" strike="noStrike">
                <a:solidFill>
                  <a:srgbClr val="404040"/>
                </a:solidFill>
                <a:latin typeface="Trebuchet MS"/>
              </a:rPr>
              <a:t>&lt;p class=“greet”&gt; welcome student &lt;/p&gt;</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4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46" name="Rectangle 8"/>
          <p:cNvSpPr/>
          <p:nvPr/>
        </p:nvSpPr>
        <p:spPr>
          <a:xfrm>
            <a:off x="3079440" y="-6480"/>
            <a:ext cx="5655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class selector 2</a:t>
            </a:r>
            <a:r>
              <a:rPr b="0" lang="en-IN" sz="3200" spc="-1" strike="noStrike" baseline="30000">
                <a:solidFill>
                  <a:srgbClr val="ffffff"/>
                </a:solidFill>
                <a:latin typeface="Trebuchet MS"/>
              </a:rPr>
              <a:t>nd</a:t>
            </a:r>
            <a:r>
              <a:rPr b="0" lang="en-IN" sz="3200" spc="-1" strike="noStrike">
                <a:solidFill>
                  <a:srgbClr val="ffffff"/>
                </a:solidFill>
                <a:latin typeface="Trebuchet MS"/>
              </a:rPr>
              <a:t>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Multiple selectors</a:t>
            </a:r>
            <a:endParaRPr b="0" lang="en-US" sz="3600" spc="-1" strike="noStrike">
              <a:solidFill>
                <a:srgbClr val="000000"/>
              </a:solidFill>
              <a:latin typeface="Trebuchet MS"/>
            </a:endParaRPr>
          </a:p>
        </p:txBody>
      </p:sp>
      <p:sp>
        <p:nvSpPr>
          <p:cNvPr id="648" name="PlaceHolder 2"/>
          <p:cNvSpPr>
            <a:spLocks noGrp="1"/>
          </p:cNvSpPr>
          <p:nvPr>
            <p:ph/>
          </p:nvPr>
        </p:nvSpPr>
        <p:spPr>
          <a:xfrm>
            <a:off x="677160" y="2160720"/>
            <a:ext cx="8596440" cy="3880440"/>
          </a:xfrm>
          <a:prstGeom prst="rect">
            <a:avLst/>
          </a:prstGeom>
          <a:noFill/>
          <a:ln w="0">
            <a:noFill/>
          </a:ln>
        </p:spPr>
        <p:txBody>
          <a:bodyPr anchor="t">
            <a:normAutofit fontScale="99000"/>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You may find that you sometimes you may want to add the same declarations to more than one selector. For example, imagine you want all of the &lt;p&gt; elements on your page to have red text, but you also want that for all of the &lt;button&gt; elements. </a:t>
            </a:r>
            <a:endParaRPr b="0" lang="en-US" sz="2400" spc="-1" strike="noStrike">
              <a:solidFill>
                <a:srgbClr val="404040"/>
              </a:solidFill>
              <a:latin typeface="Trebuchet MS"/>
            </a:endParaRPr>
          </a:p>
          <a:p>
            <a:pPr algn="just">
              <a:lnSpc>
                <a:spcPct val="100000"/>
              </a:lnSpc>
              <a:spcBef>
                <a:spcPts val="1001"/>
              </a:spcBef>
              <a:buNone/>
            </a:pPr>
            <a:endParaRPr b="0" lang="en-US" sz="2400" spc="-1" strike="noStrike">
              <a:solidFill>
                <a:srgbClr val="404040"/>
              </a:solidFill>
              <a:latin typeface="Trebuchet MS"/>
            </a:endParaRPr>
          </a:p>
          <a:p>
            <a:pPr algn="just">
              <a:lnSpc>
                <a:spcPct val="100000"/>
              </a:lnSpc>
              <a:spcBef>
                <a:spcPts val="1001"/>
              </a:spcBef>
              <a:buNone/>
              <a:tabLst>
                <a:tab algn="l" pos="0"/>
              </a:tabLst>
            </a:pPr>
            <a:r>
              <a:rPr b="0" lang="en-US" sz="2400" spc="-1" strike="noStrike">
                <a:solidFill>
                  <a:srgbClr val="404040"/>
                </a:solidFill>
                <a:latin typeface="Trebuchet MS"/>
              </a:rPr>
              <a:t>p, button {</a:t>
            </a:r>
            <a:endParaRPr b="0" lang="en-US" sz="2400" spc="-1" strike="noStrike">
              <a:solidFill>
                <a:srgbClr val="404040"/>
              </a:solidFill>
              <a:latin typeface="Trebuchet MS"/>
            </a:endParaRPr>
          </a:p>
          <a:p>
            <a:pPr algn="just">
              <a:lnSpc>
                <a:spcPct val="100000"/>
              </a:lnSpc>
              <a:spcBef>
                <a:spcPts val="1001"/>
              </a:spcBef>
              <a:buNone/>
              <a:tabLst>
                <a:tab algn="l" pos="0"/>
              </a:tabLst>
            </a:pPr>
            <a:r>
              <a:rPr b="0" lang="en-US" sz="2400" spc="-1" strike="noStrike">
                <a:solidFill>
                  <a:srgbClr val="404040"/>
                </a:solidFill>
                <a:latin typeface="Trebuchet MS"/>
              </a:rPr>
              <a:t>  </a:t>
            </a:r>
            <a:r>
              <a:rPr b="0" lang="en-US" sz="2400" spc="-1" strike="noStrike">
                <a:solidFill>
                  <a:srgbClr val="404040"/>
                </a:solidFill>
                <a:latin typeface="Trebuchet MS"/>
              </a:rPr>
              <a:t>color: red;</a:t>
            </a:r>
            <a:endParaRPr b="0" lang="en-US" sz="2400" spc="-1" strike="noStrike">
              <a:solidFill>
                <a:srgbClr val="404040"/>
              </a:solidFill>
              <a:latin typeface="Trebuchet MS"/>
            </a:endParaRPr>
          </a:p>
          <a:p>
            <a:pPr algn="just">
              <a:lnSpc>
                <a:spcPct val="100000"/>
              </a:lnSpc>
              <a:spcBef>
                <a:spcPts val="1001"/>
              </a:spcBef>
              <a:buNone/>
              <a:tabLst>
                <a:tab algn="l" pos="0"/>
              </a:tabLst>
            </a:pPr>
            <a:r>
              <a:rPr b="0" lang="en-US" sz="2400" spc="-1" strike="noStrike">
                <a:solidFill>
                  <a:srgbClr val="404040"/>
                </a:solidFill>
                <a:latin typeface="Trebuchet MS"/>
              </a:rPr>
              <a:t>}</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50" name="PlaceHolder 2"/>
          <p:cNvSpPr>
            <a:spLocks noGrp="1"/>
          </p:cNvSpPr>
          <p:nvPr>
            <p:ph/>
          </p:nvPr>
        </p:nvSpPr>
        <p:spPr>
          <a:xfrm>
            <a:off x="677160" y="1093680"/>
            <a:ext cx="8596440" cy="4947480"/>
          </a:xfrm>
          <a:prstGeom prst="rect">
            <a:avLst/>
          </a:prstGeom>
          <a:noFill/>
          <a:ln w="0">
            <a:noFill/>
          </a:ln>
        </p:spPr>
        <p:txBody>
          <a:bodyPr anchor="t">
            <a:normAutofit fontScale="33000"/>
          </a:bodyPr>
          <a:p>
            <a:pPr>
              <a:lnSpc>
                <a:spcPct val="100000"/>
              </a:lnSpc>
              <a:spcBef>
                <a:spcPts val="1001"/>
              </a:spcBef>
              <a:buNone/>
              <a:tabLst>
                <a:tab algn="l" pos="0"/>
              </a:tabLst>
            </a:pPr>
            <a:r>
              <a:rPr b="0" lang="en-US" sz="4800" spc="-1" strike="noStrike">
                <a:solidFill>
                  <a:srgbClr val="404040"/>
                </a:solidFill>
                <a:latin typeface="Trebuchet MS"/>
              </a:rPr>
              <a:t> </a:t>
            </a:r>
            <a:r>
              <a:rPr b="0" lang="en-US" sz="4800" spc="-1" strike="noStrike">
                <a:solidFill>
                  <a:srgbClr val="404040"/>
                </a:solidFill>
                <a:latin typeface="Trebuchet MS"/>
              </a:rPr>
              <a:t>&lt;html&gt;</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&lt;head&gt;</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&lt;style&gt;</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h1, h2, p {</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    </a:t>
            </a:r>
            <a:r>
              <a:rPr b="0" lang="en-US" sz="4800" spc="-1" strike="noStrike">
                <a:solidFill>
                  <a:srgbClr val="404040"/>
                </a:solidFill>
                <a:latin typeface="Trebuchet MS"/>
              </a:rPr>
              <a:t>text-align: center;</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    </a:t>
            </a:r>
            <a:r>
              <a:rPr b="0" lang="en-US" sz="4800" spc="-1" strike="noStrike">
                <a:solidFill>
                  <a:srgbClr val="404040"/>
                </a:solidFill>
                <a:latin typeface="Trebuchet MS"/>
              </a:rPr>
              <a:t>color: red;</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&lt;/style&gt;</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&lt;/head&gt;</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&lt;body&gt;</a:t>
            </a:r>
            <a:endParaRPr b="0" lang="en-US" sz="4800" spc="-1" strike="noStrike">
              <a:solidFill>
                <a:srgbClr val="404040"/>
              </a:solidFill>
              <a:latin typeface="Trebuchet MS"/>
            </a:endParaRPr>
          </a:p>
          <a:p>
            <a:pPr>
              <a:lnSpc>
                <a:spcPct val="100000"/>
              </a:lnSpc>
              <a:spcBef>
                <a:spcPts val="1001"/>
              </a:spcBef>
              <a:buNone/>
              <a:tabLst>
                <a:tab algn="l" pos="0"/>
              </a:tabLst>
            </a:pP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&lt;h1&gt;Hello World!&lt;/h1&gt;</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&lt;h2&gt;Smaller heading!&lt;/h2&gt;</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&lt;p&gt;This is a paragraph.&lt;/p&gt;</a:t>
            </a:r>
            <a:endParaRPr b="0" lang="en-US" sz="4800" spc="-1" strike="noStrike">
              <a:solidFill>
                <a:srgbClr val="404040"/>
              </a:solidFill>
              <a:latin typeface="Trebuchet MS"/>
            </a:endParaRPr>
          </a:p>
          <a:p>
            <a:pPr>
              <a:lnSpc>
                <a:spcPct val="100000"/>
              </a:lnSpc>
              <a:spcBef>
                <a:spcPts val="1001"/>
              </a:spcBef>
              <a:buNone/>
              <a:tabLst>
                <a:tab algn="l" pos="0"/>
              </a:tabLst>
            </a:pP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&lt;/body&gt;</a:t>
            </a:r>
            <a:endParaRPr b="0" lang="en-US" sz="4800" spc="-1" strike="noStrike">
              <a:solidFill>
                <a:srgbClr val="404040"/>
              </a:solidFill>
              <a:latin typeface="Trebuchet MS"/>
            </a:endParaRPr>
          </a:p>
          <a:p>
            <a:pPr>
              <a:lnSpc>
                <a:spcPct val="100000"/>
              </a:lnSpc>
              <a:spcBef>
                <a:spcPts val="1001"/>
              </a:spcBef>
              <a:buNone/>
              <a:tabLst>
                <a:tab algn="l" pos="0"/>
              </a:tabLst>
            </a:pPr>
            <a:r>
              <a:rPr b="0" lang="en-US" sz="4800" spc="-1" strike="noStrike">
                <a:solidFill>
                  <a:srgbClr val="404040"/>
                </a:solidFill>
                <a:latin typeface="Trebuchet MS"/>
              </a:rPr>
              <a:t>&lt;/html&gt;</a:t>
            </a:r>
            <a:endParaRPr b="0" lang="en-US" sz="4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5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52" name="Rectangle 4"/>
          <p:cNvSpPr/>
          <p:nvPr/>
        </p:nvSpPr>
        <p:spPr>
          <a:xfrm>
            <a:off x="3282480" y="-6480"/>
            <a:ext cx="52498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Grouping selectors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54" name="PlaceHolder 2"/>
          <p:cNvSpPr>
            <a:spLocks noGrp="1"/>
          </p:cNvSpPr>
          <p:nvPr>
            <p:ph/>
          </p:nvPr>
        </p:nvSpPr>
        <p:spPr>
          <a:xfrm>
            <a:off x="677160" y="2160720"/>
            <a:ext cx="8596440" cy="3880440"/>
          </a:xfrm>
          <a:prstGeom prst="rect">
            <a:avLst/>
          </a:prstGeom>
          <a:noFill/>
          <a:ln w="0">
            <a:noFill/>
          </a:ln>
        </p:spPr>
        <p:txBody>
          <a:bodyPr anchor="t">
            <a:normAutofit fontScale="57000"/>
          </a:bodyPr>
          <a:p>
            <a:pPr marL="343080" indent="-343080" algn="just">
              <a:lnSpc>
                <a:spcPct val="100000"/>
              </a:lnSpc>
              <a:spcBef>
                <a:spcPts val="1001"/>
              </a:spcBef>
              <a:buClr>
                <a:srgbClr val="418ab3"/>
              </a:buClr>
              <a:buSzPct val="80000"/>
              <a:buFont typeface="Wingdings 3" charset="2"/>
              <a:buChar char=""/>
            </a:pPr>
            <a:r>
              <a:rPr b="0" lang="en-IN" sz="2900" spc="-1" strike="noStrike">
                <a:solidFill>
                  <a:srgbClr val="404040"/>
                </a:solidFill>
                <a:latin typeface="Trebuchet MS"/>
              </a:rPr>
              <a:t>Often several selectors in a style sheet share the same style rules declarations. You can group them into a comma-separated list to minimize the code in your style sheet. </a:t>
            </a:r>
            <a:endParaRPr b="0" lang="en-US" sz="29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h1, h2, h3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font-weight: normal;</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h1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font-size: 36px;</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h2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font-size: 28px;</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h3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font-size: 22px;</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5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56" name="Rectangle 4"/>
          <p:cNvSpPr/>
          <p:nvPr/>
        </p:nvSpPr>
        <p:spPr>
          <a:xfrm>
            <a:off x="2969640" y="-6480"/>
            <a:ext cx="5875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Grouping Selectors 2</a:t>
            </a:r>
            <a:r>
              <a:rPr b="0" lang="en-IN" sz="3200" spc="-1" strike="noStrike" baseline="30000">
                <a:solidFill>
                  <a:srgbClr val="ffffff"/>
                </a:solidFill>
                <a:latin typeface="Trebuchet MS"/>
              </a:rPr>
              <a:t>nd</a:t>
            </a:r>
            <a:r>
              <a:rPr b="0" lang="en-IN" sz="3200" spc="-1" strike="noStrike">
                <a:solidFill>
                  <a:srgbClr val="ffffff"/>
                </a:solidFill>
                <a:latin typeface="Trebuchet MS"/>
              </a:rPr>
              <a:t>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58"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universal selector, denoted by an asterisk (*), matches every single element on the page.</a:t>
            </a:r>
            <a:endParaRPr b="0" lang="en-US" sz="1800" spc="-1" strike="noStrike">
              <a:solidFill>
                <a:srgbClr val="404040"/>
              </a:solidFill>
              <a:latin typeface="Trebuchet MS"/>
            </a:endParaRPr>
          </a:p>
        </p:txBody>
      </p:sp>
      <p:sp>
        <p:nvSpPr>
          <p:cNvPr id="65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60" name="Rectangle 9"/>
          <p:cNvSpPr/>
          <p:nvPr/>
        </p:nvSpPr>
        <p:spPr>
          <a:xfrm>
            <a:off x="4181400" y="-6480"/>
            <a:ext cx="34516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Universal selector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62" name="PlaceHolder 2"/>
          <p:cNvSpPr>
            <a:spLocks noGrp="1"/>
          </p:cNvSpPr>
          <p:nvPr>
            <p:ph/>
          </p:nvPr>
        </p:nvSpPr>
        <p:spPr>
          <a:xfrm>
            <a:off x="677160" y="1165320"/>
            <a:ext cx="8596440" cy="4875480"/>
          </a:xfrm>
          <a:prstGeom prst="rect">
            <a:avLst/>
          </a:prstGeom>
          <a:noFill/>
          <a:ln w="0">
            <a:noFill/>
          </a:ln>
        </p:spPr>
        <p:txBody>
          <a:bodyPr anchor="t">
            <a:normAutofit fontScale="58000"/>
          </a:bodyPr>
          <a:p>
            <a:pPr algn="just">
              <a:lnSpc>
                <a:spcPct val="100000"/>
              </a:lnSpc>
              <a:spcBef>
                <a:spcPts val="1001"/>
              </a:spcBef>
              <a:buNone/>
              <a:tabLst>
                <a:tab algn="l" pos="0"/>
              </a:tabLst>
            </a:pPr>
            <a:r>
              <a:rPr b="0" lang="en-IN" sz="2800" spc="-1" strike="noStrike">
                <a:solidFill>
                  <a:srgbClr val="404040"/>
                </a:solidFill>
                <a:latin typeface="Trebuchet MS"/>
              </a:rPr>
              <a:t>&lt;!DOCTYPE html&gt;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&lt;head&gt;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&lt;title&gt;Title&lt;/title&gt;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&lt;style&gt;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 {</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color: blue;</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margin: 10px;</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&lt;/style&gt;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&lt;/head&gt;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&lt;body&gt;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&lt;h2&gt;This is my second heading&lt;/h2&gt;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&lt;h4&gt;This is my fourth heading&lt;/h4&gt;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&lt;/body&gt;</a:t>
            </a:r>
            <a:endParaRPr b="0" lang="en-US" sz="2800" spc="-1" strike="noStrike">
              <a:solidFill>
                <a:srgbClr val="404040"/>
              </a:solidFill>
              <a:latin typeface="Trebuchet MS"/>
            </a:endParaRPr>
          </a:p>
          <a:p>
            <a:pPr algn="just">
              <a:lnSpc>
                <a:spcPct val="100000"/>
              </a:lnSpc>
              <a:spcBef>
                <a:spcPts val="1001"/>
              </a:spcBef>
              <a:buNone/>
              <a:tabLst>
                <a:tab algn="l" pos="0"/>
              </a:tabLst>
            </a:pPr>
            <a:r>
              <a:rPr b="0" lang="en-IN" sz="2800" spc="-1" strike="noStrike">
                <a:solidFill>
                  <a:srgbClr val="404040"/>
                </a:solidFill>
                <a:latin typeface="Trebuchet MS"/>
              </a:rPr>
              <a:t>&lt;/html&gt;</a:t>
            </a:r>
            <a:endParaRPr b="0" lang="en-US" sz="2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6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64" name="Rectangle 4"/>
          <p:cNvSpPr/>
          <p:nvPr/>
        </p:nvSpPr>
        <p:spPr>
          <a:xfrm>
            <a:off x="4181400" y="-6480"/>
            <a:ext cx="34516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Universal selector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7" name="Diagram7"/>
          <p:cNvGraphicFramePr/>
          <p:nvPr>
            <p:extLst>
              <p:ext uri="{D42A27DB-BD31-4B8C-83A1-F6EECF244321}">
                <p14:modId xmlns:p14="http://schemas.microsoft.com/office/powerpoint/2010/main" val="1967768309"/>
              </p:ext>
            </p:extLst>
          </p:nvPr>
        </p:nvGraphicFramePr>
        <p:xfrm>
          <a:off x="677880" y="2160720"/>
          <a:ext cx="8596080" cy="3881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6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67" name="Rectangle 5"/>
          <p:cNvSpPr/>
          <p:nvPr/>
        </p:nvSpPr>
        <p:spPr>
          <a:xfrm>
            <a:off x="3571920" y="-6480"/>
            <a:ext cx="46710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Three ways to insert CSS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title"/>
          </p:nvPr>
        </p:nvSpPr>
        <p:spPr>
          <a:xfrm>
            <a:off x="838080" y="0"/>
            <a:ext cx="10515240" cy="132516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69" name="PlaceHolder 2"/>
          <p:cNvSpPr>
            <a:spLocks noGrp="1"/>
          </p:cNvSpPr>
          <p:nvPr>
            <p:ph/>
          </p:nvPr>
        </p:nvSpPr>
        <p:spPr>
          <a:xfrm>
            <a:off x="838080" y="1728000"/>
            <a:ext cx="10515240" cy="49262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An internal style sheet should be used when a single document has a unique style. You define internal styles in the head section of an HTML page</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body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background-color: linen;</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h1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color: maroon;</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margin-left: 40px;</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&lt;/style&gt;</a:t>
            </a:r>
            <a:endParaRPr b="0" lang="en-US" sz="1800" spc="-1" strike="noStrike">
              <a:solidFill>
                <a:srgbClr val="404040"/>
              </a:solidFill>
              <a:latin typeface="Trebuchet MS"/>
            </a:endParaRPr>
          </a:p>
        </p:txBody>
      </p:sp>
      <p:sp>
        <p:nvSpPr>
          <p:cNvPr id="67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71" name="Rectangle 8"/>
          <p:cNvSpPr/>
          <p:nvPr/>
        </p:nvSpPr>
        <p:spPr>
          <a:xfrm>
            <a:off x="4046400" y="-6480"/>
            <a:ext cx="37213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Internal style sheet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73"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&lt;head&gt;</a:t>
            </a:r>
            <a:br>
              <a:rPr sz="1800"/>
            </a:br>
            <a:r>
              <a:rPr b="0" lang="en-US" sz="1800" spc="-1" strike="noStrike">
                <a:solidFill>
                  <a:srgbClr val="404040"/>
                </a:solidFill>
                <a:latin typeface="Trebuchet MS"/>
              </a:rPr>
              <a:t>	</a:t>
            </a:r>
            <a:r>
              <a:rPr b="0" lang="en-US" sz="1800" spc="-1" strike="noStrike">
                <a:solidFill>
                  <a:srgbClr val="404040"/>
                </a:solidFill>
                <a:latin typeface="Trebuchet MS"/>
              </a:rPr>
              <a:t>&lt;style&gt;</a:t>
            </a:r>
            <a:br>
              <a:rPr sz="1800"/>
            </a:b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hr {color: sienna;}</a:t>
            </a:r>
            <a:br>
              <a:rPr sz="1800"/>
            </a:b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p {margin-left: 20px;}</a:t>
            </a:r>
            <a:br>
              <a:rPr sz="1800"/>
            </a:br>
            <a:r>
              <a:rPr b="0" lang="en-US" sz="1800" spc="-1" strike="noStrike">
                <a:solidFill>
                  <a:srgbClr val="404040"/>
                </a:solidFill>
                <a:latin typeface="Trebuchet MS"/>
              </a:rPr>
              <a:t>	</a:t>
            </a:r>
            <a:r>
              <a:rPr b="0" lang="en-US" sz="1800" spc="-1" strike="noStrike">
                <a:solidFill>
                  <a:srgbClr val="404040"/>
                </a:solidFill>
                <a:latin typeface="Trebuchet MS"/>
              </a:rPr>
              <a:t>&lt;/style&gt;</a:t>
            </a:r>
            <a:br>
              <a:rPr sz="1800"/>
            </a:br>
            <a:r>
              <a:rPr b="0" lang="en-US" sz="1800" spc="-1" strike="noStrike">
                <a:solidFill>
                  <a:srgbClr val="404040"/>
                </a:solidFill>
                <a:latin typeface="Trebuchet MS"/>
              </a:rPr>
              <a:t>&lt;/head&gt;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Front end developers:</a:t>
            </a:r>
            <a:endParaRPr b="0" lang="en-US" sz="3600" spc="-1" strike="noStrike">
              <a:solidFill>
                <a:srgbClr val="000000"/>
              </a:solidFill>
              <a:latin typeface="Trebuchet MS"/>
            </a:endParaRPr>
          </a:p>
        </p:txBody>
      </p:sp>
      <p:sp>
        <p:nvSpPr>
          <p:cNvPr id="198"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Build user-facing interfaces. They will help develop the look and interactivity of the site or application and heavily focus on JavaScript, HTML and CSS.</a:t>
            </a:r>
            <a:endParaRPr b="0" lang="en-US" sz="24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838080" y="466560"/>
            <a:ext cx="10515240" cy="701280"/>
          </a:xfrm>
          <a:prstGeom prst="rect">
            <a:avLst/>
          </a:prstGeom>
          <a:noFill/>
          <a:ln w="0">
            <a:noFill/>
          </a:ln>
        </p:spPr>
        <p:txBody>
          <a:bodyPr anchor="t">
            <a:normAutofit/>
          </a:bodyPr>
          <a:p>
            <a:endParaRPr b="0" lang="en-US" sz="1800" spc="-1" strike="noStrike">
              <a:solidFill>
                <a:srgbClr val="000000"/>
              </a:solidFill>
              <a:latin typeface="Trebuchet MS"/>
            </a:endParaRPr>
          </a:p>
        </p:txBody>
      </p:sp>
      <p:sp>
        <p:nvSpPr>
          <p:cNvPr id="675" name="PlaceHolder 2"/>
          <p:cNvSpPr>
            <a:spLocks noGrp="1"/>
          </p:cNvSpPr>
          <p:nvPr>
            <p:ph/>
          </p:nvPr>
        </p:nvSpPr>
        <p:spPr>
          <a:xfrm>
            <a:off x="838080" y="1358280"/>
            <a:ext cx="10445040" cy="523728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An external style sheet is ideal when the style is applied to many pages of the website.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An external style sheet holds all the style rules in a separate document that you can link from any HTML file on your site. </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External style sheets are the most flexible because with an external style sheet, you can change the look of an entire website by changing just one file.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Each page must include a link to the style sheet with the &lt;link&gt; tag. The &lt;link&gt; tag goes inside the head section. </a:t>
            </a:r>
            <a:endParaRPr b="0" lang="en-US" sz="1800" spc="-1" strike="noStrike">
              <a:solidFill>
                <a:srgbClr val="404040"/>
              </a:solidFill>
              <a:latin typeface="Trebuchet MS"/>
            </a:endParaRPr>
          </a:p>
        </p:txBody>
      </p:sp>
      <p:sp>
        <p:nvSpPr>
          <p:cNvPr id="67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77" name="Rectangle 8"/>
          <p:cNvSpPr/>
          <p:nvPr/>
        </p:nvSpPr>
        <p:spPr>
          <a:xfrm>
            <a:off x="3972600" y="-6480"/>
            <a:ext cx="3869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External Style Sheet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myStyle.css</a:t>
            </a:r>
            <a:endParaRPr b="0" lang="en-US" sz="3600" spc="-1" strike="noStrike">
              <a:solidFill>
                <a:srgbClr val="000000"/>
              </a:solidFill>
              <a:latin typeface="Trebuchet MS"/>
            </a:endParaRPr>
          </a:p>
        </p:txBody>
      </p:sp>
      <p:sp>
        <p:nvSpPr>
          <p:cNvPr id="679"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US" sz="1800" spc="-1" strike="noStrike">
                <a:solidFill>
                  <a:srgbClr val="404040"/>
                </a:solidFill>
                <a:latin typeface="Trebuchet MS"/>
              </a:rPr>
              <a:t>body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background-color: lightblue;</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h1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color: navy; margin-left: 20px;</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t>
            </a:r>
            <a:endParaRPr b="0" lang="en-US" sz="1800" spc="-1" strike="noStrike">
              <a:solidFill>
                <a:srgbClr val="404040"/>
              </a:solidFill>
              <a:latin typeface="Trebuchet MS"/>
            </a:endParaRPr>
          </a:p>
        </p:txBody>
      </p:sp>
      <p:sp>
        <p:nvSpPr>
          <p:cNvPr id="68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81" name="Rectangle 4"/>
          <p:cNvSpPr/>
          <p:nvPr/>
        </p:nvSpPr>
        <p:spPr>
          <a:xfrm>
            <a:off x="3972600" y="-6480"/>
            <a:ext cx="3869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External Style Sheet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83" name="PlaceHolder 2"/>
          <p:cNvSpPr>
            <a:spLocks noGrp="1"/>
          </p:cNvSpPr>
          <p:nvPr>
            <p:ph/>
          </p:nvPr>
        </p:nvSpPr>
        <p:spPr>
          <a:xfrm>
            <a:off x="677160" y="2160720"/>
            <a:ext cx="8596440" cy="3880440"/>
          </a:xfrm>
          <a:prstGeom prst="rect">
            <a:avLst/>
          </a:prstGeom>
          <a:noFill/>
          <a:ln w="0">
            <a:noFill/>
          </a:ln>
        </p:spPr>
        <p:txBody>
          <a:bodyPr anchor="t">
            <a:normAutofit fontScale="97000"/>
          </a:bodyPr>
          <a:p>
            <a:pPr>
              <a:lnSpc>
                <a:spcPct val="100000"/>
              </a:lnSpc>
              <a:spcBef>
                <a:spcPts val="1001"/>
              </a:spcBef>
              <a:buNone/>
              <a:tabLst>
                <a:tab algn="l" pos="0"/>
              </a:tabLst>
            </a:pPr>
            <a:r>
              <a:rPr b="0" lang="en-US" sz="1800" spc="-1" strike="noStrike">
                <a:solidFill>
                  <a:srgbClr val="404040"/>
                </a:solidFill>
                <a:latin typeface="Trebuchet MS"/>
              </a:rPr>
              <a:t>&lt;!DOCTYPE html&gt;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&lt;head&gt;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&lt;title&gt;My HTML Document&lt;/title&gt;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&lt;link rel="stylesheet" href=“mystyle.css“ type=“text/css”&gt;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&lt;/head&gt;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&lt;body&gt;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&lt;h1&gt;This is a heading&lt;/h1&gt;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&lt;p&gt;This is a paragraph of text.&lt;/p&gt;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&lt;/body&gt;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&lt;/html&gt;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68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685" name="Rectangle 4"/>
          <p:cNvSpPr/>
          <p:nvPr/>
        </p:nvSpPr>
        <p:spPr>
          <a:xfrm>
            <a:off x="2945520" y="-6480"/>
            <a:ext cx="59234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External Style link in html page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87"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1" lang="en-US" sz="1800" spc="-1" strike="noStrike">
                <a:solidFill>
                  <a:srgbClr val="404040"/>
                </a:solidFill>
                <a:latin typeface="Trebuchet MS"/>
              </a:rPr>
              <a:t>myStyle1.css</a:t>
            </a:r>
            <a:endParaRPr b="0" lang="en-US" sz="18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hr {</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    </a:t>
            </a:r>
            <a:r>
              <a:rPr b="0" lang="en-US" sz="1600" spc="-1" strike="noStrike">
                <a:solidFill>
                  <a:srgbClr val="404040"/>
                </a:solidFill>
                <a:latin typeface="Trebuchet MS"/>
              </a:rPr>
              <a:t>color:sienna;</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p {</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    </a:t>
            </a:r>
            <a:r>
              <a:rPr b="0" lang="en-US" sz="1600" spc="-1" strike="noStrike">
                <a:solidFill>
                  <a:srgbClr val="404040"/>
                </a:solidFill>
                <a:latin typeface="Trebuchet MS"/>
              </a:rPr>
              <a:t>margin-left:50px;</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    </a:t>
            </a:r>
            <a:r>
              <a:rPr b="0" lang="en-US" sz="1600" spc="-1" strike="noStrike">
                <a:solidFill>
                  <a:srgbClr val="404040"/>
                </a:solidFill>
                <a:latin typeface="Trebuchet MS"/>
              </a:rPr>
              <a:t>color: red;</a:t>
            </a:r>
            <a:endParaRPr b="0" lang="en-US" sz="1600" spc="-1" strike="noStrike">
              <a:solidFill>
                <a:srgbClr val="404040"/>
              </a:solidFill>
              <a:latin typeface="Trebuchet MS"/>
            </a:endParaRPr>
          </a:p>
          <a:p>
            <a:pPr marL="457200">
              <a:lnSpc>
                <a:spcPct val="100000"/>
              </a:lnSpc>
              <a:spcBef>
                <a:spcPts val="1001"/>
              </a:spcBef>
              <a:buNone/>
              <a:tabLst>
                <a:tab algn="l" pos="0"/>
              </a:tabLst>
            </a:pPr>
            <a:r>
              <a:rPr b="0" lang="en-US" sz="1600" spc="-1" strike="noStrike">
                <a:solidFill>
                  <a:srgbClr val="404040"/>
                </a:solidFill>
                <a:latin typeface="Trebuchet MS"/>
              </a:rPr>
              <a:t>}</a:t>
            </a:r>
            <a:endParaRPr b="0" lang="en-US" sz="16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89"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669900"/>
                </a:solidFill>
                <a:latin typeface="Consolas"/>
              </a:rPr>
              <a:t>body</a:t>
            </a:r>
            <a:r>
              <a:rPr b="0" lang="en-IN" sz="1800" spc="-1" strike="noStrike">
                <a:solidFill>
                  <a:srgbClr val="000000"/>
                </a:solidFill>
                <a:latin typeface="Consolas"/>
              </a:rPr>
              <a:t> </a:t>
            </a:r>
            <a:r>
              <a:rPr b="0" lang="en-IN" sz="1800" spc="-1" strike="noStrike">
                <a:solidFill>
                  <a:srgbClr val="5f6364"/>
                </a:solidFill>
                <a:latin typeface="Consolas"/>
              </a:rPr>
              <a:t>{</a:t>
            </a:r>
            <a:r>
              <a:rPr b="0" lang="en-IN" sz="1800" spc="-1" strike="noStrike">
                <a:solidFill>
                  <a:srgbClr val="000000"/>
                </a:solidFill>
                <a:latin typeface="Consolas"/>
              </a:rPr>
              <a:t> </a:t>
            </a:r>
            <a:r>
              <a:rPr b="0" lang="en-IN" sz="1800" spc="-1" strike="noStrike">
                <a:solidFill>
                  <a:srgbClr val="990055"/>
                </a:solidFill>
                <a:latin typeface="Consolas"/>
              </a:rPr>
              <a:t>background</a:t>
            </a:r>
            <a:r>
              <a:rPr b="0" lang="en-IN" sz="1800" spc="-1" strike="noStrike">
                <a:solidFill>
                  <a:srgbClr val="5f6364"/>
                </a:solidFill>
                <a:latin typeface="Consolas"/>
              </a:rPr>
              <a:t>:</a:t>
            </a:r>
            <a:r>
              <a:rPr b="0" lang="en-IN" sz="1800" spc="-1" strike="noStrike">
                <a:solidFill>
                  <a:srgbClr val="000000"/>
                </a:solidFill>
                <a:latin typeface="Consolas"/>
              </a:rPr>
              <a:t> lightyellow</a:t>
            </a:r>
            <a:r>
              <a:rPr b="0" lang="en-IN" sz="1800" spc="-1" strike="noStrike">
                <a:solidFill>
                  <a:srgbClr val="5f6364"/>
                </a:solidFill>
                <a:latin typeface="Consolas"/>
              </a:rPr>
              <a:t>;</a:t>
            </a:r>
            <a:r>
              <a:rPr b="0" lang="en-IN" sz="1800" spc="-1" strike="noStrike">
                <a:solidFill>
                  <a:srgbClr val="000000"/>
                </a:solidFill>
                <a:latin typeface="Consola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990055"/>
                </a:solidFill>
                <a:latin typeface="Consolas"/>
              </a:rPr>
              <a:t>	</a:t>
            </a:r>
            <a:r>
              <a:rPr b="0" lang="en-IN" sz="1800" spc="-1" strike="noStrike">
                <a:solidFill>
                  <a:srgbClr val="990055"/>
                </a:solidFill>
                <a:latin typeface="Consolas"/>
              </a:rPr>
              <a:t>font</a:t>
            </a:r>
            <a:r>
              <a:rPr b="0" lang="en-IN" sz="1800" spc="-1" strike="noStrike">
                <a:solidFill>
                  <a:srgbClr val="5f6364"/>
                </a:solidFill>
                <a:latin typeface="Consolas"/>
              </a:rPr>
              <a:t>:</a:t>
            </a:r>
            <a:r>
              <a:rPr b="0" lang="en-IN" sz="1800" spc="-1" strike="noStrike">
                <a:solidFill>
                  <a:srgbClr val="000000"/>
                </a:solidFill>
                <a:latin typeface="Consolas"/>
              </a:rPr>
              <a:t> 18px Arial, sans-serif</a:t>
            </a:r>
            <a:r>
              <a:rPr b="0" lang="en-IN" sz="1800" spc="-1" strike="noStrike">
                <a:solidFill>
                  <a:srgbClr val="5f6364"/>
                </a:solidFill>
                <a:latin typeface="Consolas"/>
              </a:rPr>
              <a:t>;</a:t>
            </a:r>
            <a:r>
              <a:rPr b="0" lang="en-IN" sz="1800" spc="-1" strike="noStrike">
                <a:solidFill>
                  <a:srgbClr val="000000"/>
                </a:solidFill>
                <a:latin typeface="Consola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5f6364"/>
                </a:solidFill>
                <a:latin typeface="Consolas"/>
              </a:rPr>
              <a:t>}</a:t>
            </a:r>
            <a:r>
              <a:rPr b="0" lang="en-IN" sz="1800" spc="-1" strike="noStrike">
                <a:solidFill>
                  <a:srgbClr val="000000"/>
                </a:solidFill>
                <a:latin typeface="Consola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669900"/>
                </a:solidFill>
                <a:latin typeface="Consolas"/>
              </a:rPr>
              <a:t>h1</a:t>
            </a:r>
            <a:r>
              <a:rPr b="0" lang="en-IN" sz="1800" spc="-1" strike="noStrike">
                <a:solidFill>
                  <a:srgbClr val="000000"/>
                </a:solidFill>
                <a:latin typeface="Consolas"/>
              </a:rPr>
              <a:t> </a:t>
            </a:r>
            <a:r>
              <a:rPr b="0" lang="en-IN" sz="1800" spc="-1" strike="noStrike">
                <a:solidFill>
                  <a:srgbClr val="5f6364"/>
                </a:solidFill>
                <a:latin typeface="Consolas"/>
              </a:rPr>
              <a:t>{</a:t>
            </a:r>
            <a:r>
              <a:rPr b="0" lang="en-IN" sz="1800" spc="-1" strike="noStrike">
                <a:solidFill>
                  <a:srgbClr val="000000"/>
                </a:solidFill>
                <a:latin typeface="Consola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000000"/>
                </a:solidFill>
                <a:latin typeface="Consolas"/>
              </a:rPr>
              <a:t>	</a:t>
            </a:r>
            <a:r>
              <a:rPr b="0" lang="en-IN" sz="1800" spc="-1" strike="noStrike">
                <a:solidFill>
                  <a:srgbClr val="990055"/>
                </a:solidFill>
                <a:latin typeface="Consolas"/>
              </a:rPr>
              <a:t>color</a:t>
            </a:r>
            <a:r>
              <a:rPr b="0" lang="en-IN" sz="1800" spc="-1" strike="noStrike">
                <a:solidFill>
                  <a:srgbClr val="5f6364"/>
                </a:solidFill>
                <a:latin typeface="Consolas"/>
              </a:rPr>
              <a:t>:</a:t>
            </a:r>
            <a:r>
              <a:rPr b="0" lang="en-IN" sz="1800" spc="-1" strike="noStrike">
                <a:solidFill>
                  <a:srgbClr val="000000"/>
                </a:solidFill>
                <a:latin typeface="Consolas"/>
              </a:rPr>
              <a:t> orange</a:t>
            </a:r>
            <a:r>
              <a:rPr b="0" lang="en-IN" sz="1800" spc="-1" strike="noStrike">
                <a:solidFill>
                  <a:srgbClr val="5f6364"/>
                </a:solidFill>
                <a:latin typeface="Consolas"/>
              </a:rPr>
              <a:t>;</a:t>
            </a:r>
            <a:r>
              <a:rPr b="0" lang="en-IN" sz="1800" spc="-1" strike="noStrike">
                <a:solidFill>
                  <a:srgbClr val="000000"/>
                </a:solidFill>
                <a:latin typeface="Consola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5f6364"/>
                </a:solidFill>
                <a:latin typeface="Consolas"/>
              </a:rPr>
              <a:t>}</a:t>
            </a:r>
            <a:endParaRPr b="0" lang="en-US" sz="1800" spc="-1" strike="noStrike">
              <a:solidFill>
                <a:srgbClr val="404040"/>
              </a:solidFill>
              <a:latin typeface="Trebuchet MS"/>
            </a:endParaRPr>
          </a:p>
        </p:txBody>
      </p:sp>
      <p:sp>
        <p:nvSpPr>
          <p:cNvPr id="69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691" name="Google Shape;176;p28" descr="C:\Users\User\Downloads\PCACS.png"/>
          <p:cNvPicPr/>
          <p:nvPr/>
        </p:nvPicPr>
        <p:blipFill>
          <a:blip r:embed="rId1"/>
          <a:stretch/>
        </p:blipFill>
        <p:spPr>
          <a:xfrm>
            <a:off x="11192040" y="11880"/>
            <a:ext cx="999720" cy="571320"/>
          </a:xfrm>
          <a:prstGeom prst="rect">
            <a:avLst/>
          </a:prstGeom>
          <a:ln w="0">
            <a:noFill/>
          </a:ln>
        </p:spPr>
      </p:pic>
      <p:sp>
        <p:nvSpPr>
          <p:cNvPr id="692" name="Rectangle 8"/>
          <p:cNvSpPr/>
          <p:nvPr/>
        </p:nvSpPr>
        <p:spPr>
          <a:xfrm>
            <a:off x="3036240" y="-6480"/>
            <a:ext cx="57423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External Style in separate file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677160" y="609480"/>
            <a:ext cx="8596440" cy="1320480"/>
          </a:xfrm>
          <a:prstGeom prst="rect">
            <a:avLst/>
          </a:prstGeom>
          <a:noFill/>
          <a:ln w="0">
            <a:noFill/>
          </a:ln>
        </p:spPr>
        <p:txBody>
          <a:bodyPr anchor="t">
            <a:normAutofit/>
          </a:bodyPr>
          <a:p>
            <a:endParaRPr b="0" lang="en-US" sz="1800" spc="-1" strike="noStrike">
              <a:solidFill>
                <a:srgbClr val="000000"/>
              </a:solidFill>
              <a:latin typeface="Trebuchet MS"/>
            </a:endParaRPr>
          </a:p>
        </p:txBody>
      </p:sp>
      <p:sp>
        <p:nvSpPr>
          <p:cNvPr id="694" name="PlaceHolder 2"/>
          <p:cNvSpPr>
            <a:spLocks noGrp="1"/>
          </p:cNvSpPr>
          <p:nvPr>
            <p:ph/>
          </p:nvPr>
        </p:nvSpPr>
        <p:spPr>
          <a:xfrm>
            <a:off x="838080" y="1287360"/>
            <a:ext cx="10515240" cy="488952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Inline styles are used to apply the unique style rules to an element by putting the CSS rules directly into the start tag using the style attribute.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An inline style loses many of the advantages of a style sheet (by mixing content with presentation)</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5f6364"/>
                </a:solidFill>
                <a:latin typeface="Consolas"/>
              </a:rPr>
              <a:t>&lt;</a:t>
            </a:r>
            <a:r>
              <a:rPr b="0" lang="en-IN" sz="1800" spc="-1" strike="noStrike">
                <a:solidFill>
                  <a:srgbClr val="990055"/>
                </a:solidFill>
                <a:latin typeface="Consolas"/>
              </a:rPr>
              <a:t>h1</a:t>
            </a:r>
            <a:r>
              <a:rPr b="0" lang="en-IN" sz="1800" spc="-1" strike="noStrike">
                <a:solidFill>
                  <a:srgbClr val="669900"/>
                </a:solidFill>
                <a:latin typeface="Consolas"/>
              </a:rPr>
              <a:t> style</a:t>
            </a:r>
            <a:r>
              <a:rPr b="0" lang="en-IN" sz="1800" spc="-1" strike="noStrike">
                <a:solidFill>
                  <a:srgbClr val="5f6364"/>
                </a:solidFill>
                <a:latin typeface="Consolas"/>
              </a:rPr>
              <a:t>="</a:t>
            </a:r>
            <a:r>
              <a:rPr b="0" lang="en-IN" sz="1800" spc="-1" strike="noStrike">
                <a:solidFill>
                  <a:srgbClr val="990055"/>
                </a:solidFill>
                <a:latin typeface="Consolas"/>
              </a:rPr>
              <a:t>color</a:t>
            </a:r>
            <a:r>
              <a:rPr b="0" lang="en-IN" sz="1800" spc="-1" strike="noStrike">
                <a:solidFill>
                  <a:srgbClr val="5f6364"/>
                </a:solidFill>
                <a:latin typeface="Consolas"/>
              </a:rPr>
              <a:t>:</a:t>
            </a:r>
            <a:r>
              <a:rPr b="0" lang="en-IN" sz="1800" spc="-1" strike="noStrike">
                <a:solidFill>
                  <a:srgbClr val="0077aa"/>
                </a:solidFill>
                <a:latin typeface="Consolas"/>
              </a:rPr>
              <a:t>red</a:t>
            </a:r>
            <a:r>
              <a:rPr b="0" lang="en-IN" sz="1800" spc="-1" strike="noStrike">
                <a:solidFill>
                  <a:srgbClr val="5f6364"/>
                </a:solidFill>
                <a:latin typeface="Consolas"/>
              </a:rPr>
              <a:t>;</a:t>
            </a:r>
            <a:r>
              <a:rPr b="0" lang="en-IN" sz="1800" spc="-1" strike="noStrike">
                <a:solidFill>
                  <a:srgbClr val="0077aa"/>
                </a:solidFill>
                <a:latin typeface="Consolas"/>
              </a:rPr>
              <a:t> </a:t>
            </a:r>
            <a:r>
              <a:rPr b="0" lang="en-IN" sz="1800" spc="-1" strike="noStrike">
                <a:solidFill>
                  <a:srgbClr val="990055"/>
                </a:solidFill>
                <a:latin typeface="Consolas"/>
              </a:rPr>
              <a:t>font-size</a:t>
            </a:r>
            <a:r>
              <a:rPr b="0" lang="en-IN" sz="1800" spc="-1" strike="noStrike">
                <a:solidFill>
                  <a:srgbClr val="5f6364"/>
                </a:solidFill>
                <a:latin typeface="Consolas"/>
              </a:rPr>
              <a:t>:</a:t>
            </a:r>
            <a:r>
              <a:rPr b="0" lang="en-IN" sz="1800" spc="-1" strike="noStrike">
                <a:solidFill>
                  <a:srgbClr val="0077aa"/>
                </a:solidFill>
                <a:latin typeface="Consolas"/>
              </a:rPr>
              <a:t>30px</a:t>
            </a:r>
            <a:r>
              <a:rPr b="0" lang="en-IN" sz="1800" spc="-1" strike="noStrike">
                <a:solidFill>
                  <a:srgbClr val="5f6364"/>
                </a:solidFill>
                <a:latin typeface="Consolas"/>
              </a:rPr>
              <a:t>;"&gt;</a:t>
            </a:r>
            <a:r>
              <a:rPr b="0" lang="en-IN" sz="1800" spc="-1" strike="noStrike">
                <a:solidFill>
                  <a:srgbClr val="000000"/>
                </a:solidFill>
                <a:latin typeface="Consolas"/>
              </a:rPr>
              <a:t>This is a heading</a:t>
            </a:r>
            <a:r>
              <a:rPr b="0" lang="en-IN" sz="1800" spc="-1" strike="noStrike">
                <a:solidFill>
                  <a:srgbClr val="5f6364"/>
                </a:solidFill>
                <a:latin typeface="Consolas"/>
              </a:rPr>
              <a:t>&lt;/</a:t>
            </a:r>
            <a:r>
              <a:rPr b="0" lang="en-IN" sz="1800" spc="-1" strike="noStrike">
                <a:solidFill>
                  <a:srgbClr val="990055"/>
                </a:solidFill>
                <a:latin typeface="Consolas"/>
              </a:rPr>
              <a:t>h1</a:t>
            </a:r>
            <a:r>
              <a:rPr b="0" lang="en-IN" sz="1800" spc="-1" strike="noStrike">
                <a:solidFill>
                  <a:srgbClr val="5f6364"/>
                </a:solidFill>
                <a:latin typeface="Consolas"/>
              </a:rPr>
              <a:t>&gt;</a:t>
            </a:r>
            <a:r>
              <a:rPr b="0" lang="en-IN" sz="1800" spc="-1" strike="noStrike">
                <a:solidFill>
                  <a:srgbClr val="000000"/>
                </a:solidFill>
                <a:latin typeface="Consolas"/>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5f6364"/>
                </a:solidFill>
                <a:latin typeface="Consolas"/>
              </a:rPr>
              <a:t>&lt;</a:t>
            </a:r>
            <a:r>
              <a:rPr b="0" lang="en-IN" sz="1800" spc="-1" strike="noStrike">
                <a:solidFill>
                  <a:srgbClr val="990055"/>
                </a:solidFill>
                <a:latin typeface="Consolas"/>
              </a:rPr>
              <a:t>p</a:t>
            </a:r>
            <a:r>
              <a:rPr b="0" lang="en-IN" sz="1800" spc="-1" strike="noStrike">
                <a:solidFill>
                  <a:srgbClr val="669900"/>
                </a:solidFill>
                <a:latin typeface="Consolas"/>
              </a:rPr>
              <a:t> style</a:t>
            </a:r>
            <a:r>
              <a:rPr b="0" lang="en-IN" sz="1800" spc="-1" strike="noStrike">
                <a:solidFill>
                  <a:srgbClr val="5f6364"/>
                </a:solidFill>
                <a:latin typeface="Consolas"/>
              </a:rPr>
              <a:t>="</a:t>
            </a:r>
            <a:r>
              <a:rPr b="0" lang="en-IN" sz="1800" spc="-1" strike="noStrike">
                <a:solidFill>
                  <a:srgbClr val="990055"/>
                </a:solidFill>
                <a:latin typeface="Consolas"/>
              </a:rPr>
              <a:t>color</a:t>
            </a:r>
            <a:r>
              <a:rPr b="0" lang="en-IN" sz="1800" spc="-1" strike="noStrike">
                <a:solidFill>
                  <a:srgbClr val="5f6364"/>
                </a:solidFill>
                <a:latin typeface="Consolas"/>
              </a:rPr>
              <a:t>:</a:t>
            </a:r>
            <a:r>
              <a:rPr b="0" lang="en-IN" sz="1800" spc="-1" strike="noStrike">
                <a:solidFill>
                  <a:srgbClr val="0077aa"/>
                </a:solidFill>
                <a:latin typeface="Consolas"/>
              </a:rPr>
              <a:t>green</a:t>
            </a:r>
            <a:r>
              <a:rPr b="0" lang="en-IN" sz="1800" spc="-1" strike="noStrike">
                <a:solidFill>
                  <a:srgbClr val="5f6364"/>
                </a:solidFill>
                <a:latin typeface="Consolas"/>
              </a:rPr>
              <a:t>;</a:t>
            </a:r>
            <a:r>
              <a:rPr b="0" lang="en-IN" sz="1800" spc="-1" strike="noStrike">
                <a:solidFill>
                  <a:srgbClr val="0077aa"/>
                </a:solidFill>
                <a:latin typeface="Consolas"/>
              </a:rPr>
              <a:t> </a:t>
            </a:r>
            <a:r>
              <a:rPr b="0" lang="en-IN" sz="1800" spc="-1" strike="noStrike">
                <a:solidFill>
                  <a:srgbClr val="990055"/>
                </a:solidFill>
                <a:latin typeface="Consolas"/>
              </a:rPr>
              <a:t>font-size</a:t>
            </a:r>
            <a:r>
              <a:rPr b="0" lang="en-IN" sz="1800" spc="-1" strike="noStrike">
                <a:solidFill>
                  <a:srgbClr val="5f6364"/>
                </a:solidFill>
                <a:latin typeface="Consolas"/>
              </a:rPr>
              <a:t>:</a:t>
            </a:r>
            <a:r>
              <a:rPr b="0" lang="en-IN" sz="1800" spc="-1" strike="noStrike">
                <a:solidFill>
                  <a:srgbClr val="0077aa"/>
                </a:solidFill>
                <a:latin typeface="Consolas"/>
              </a:rPr>
              <a:t>22px</a:t>
            </a:r>
            <a:r>
              <a:rPr b="0" lang="en-IN" sz="1800" spc="-1" strike="noStrike">
                <a:solidFill>
                  <a:srgbClr val="5f6364"/>
                </a:solidFill>
                <a:latin typeface="Consolas"/>
              </a:rPr>
              <a:t>;"&gt;</a:t>
            </a:r>
            <a:r>
              <a:rPr b="0" lang="en-IN" sz="1800" spc="-1" strike="noStrike">
                <a:solidFill>
                  <a:srgbClr val="000000"/>
                </a:solidFill>
                <a:latin typeface="Consolas"/>
              </a:rPr>
              <a:t>This is a paragraph.</a:t>
            </a:r>
            <a:r>
              <a:rPr b="0" lang="en-IN" sz="1800" spc="-1" strike="noStrike">
                <a:solidFill>
                  <a:srgbClr val="5f6364"/>
                </a:solidFill>
                <a:latin typeface="Consolas"/>
              </a:rPr>
              <a:t>&lt;/</a:t>
            </a:r>
            <a:r>
              <a:rPr b="0" lang="en-IN" sz="1800" spc="-1" strike="noStrike">
                <a:solidFill>
                  <a:srgbClr val="990055"/>
                </a:solidFill>
                <a:latin typeface="Consolas"/>
              </a:rPr>
              <a:t>p</a:t>
            </a:r>
            <a:r>
              <a:rPr b="0" lang="en-IN" sz="1800" spc="-1" strike="noStrike">
                <a:solidFill>
                  <a:srgbClr val="5f6364"/>
                </a:solidFill>
                <a:latin typeface="Consolas"/>
              </a:rPr>
              <a:t>&gt;</a:t>
            </a:r>
            <a:endParaRPr b="0" lang="en-US" sz="1800" spc="-1" strike="noStrike">
              <a:solidFill>
                <a:srgbClr val="404040"/>
              </a:solidFill>
              <a:latin typeface="Trebuchet MS"/>
            </a:endParaRPr>
          </a:p>
        </p:txBody>
      </p:sp>
      <p:sp>
        <p:nvSpPr>
          <p:cNvPr id="69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696" name="Google Shape;176;p28" descr="C:\Users\User\Downloads\PCACS.png"/>
          <p:cNvPicPr/>
          <p:nvPr/>
        </p:nvPicPr>
        <p:blipFill>
          <a:blip r:embed="rId1"/>
          <a:stretch/>
        </p:blipFill>
        <p:spPr>
          <a:xfrm>
            <a:off x="11192040" y="11880"/>
            <a:ext cx="999720" cy="571320"/>
          </a:xfrm>
          <a:prstGeom prst="rect">
            <a:avLst/>
          </a:prstGeom>
          <a:ln w="0">
            <a:noFill/>
          </a:ln>
        </p:spPr>
      </p:pic>
      <p:sp>
        <p:nvSpPr>
          <p:cNvPr id="697" name="Rectangle 8"/>
          <p:cNvSpPr/>
          <p:nvPr/>
        </p:nvSpPr>
        <p:spPr>
          <a:xfrm>
            <a:off x="4316040" y="-6480"/>
            <a:ext cx="3182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Inline stylesheet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699" name="PlaceHolder 2"/>
          <p:cNvSpPr>
            <a:spLocks noGrp="1"/>
          </p:cNvSpPr>
          <p:nvPr>
            <p:ph/>
          </p:nvPr>
        </p:nvSpPr>
        <p:spPr>
          <a:xfrm>
            <a:off x="838080" y="1473840"/>
            <a:ext cx="10515240" cy="47030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Background plays an important role in the visual presentation of a web page.</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CSS provide several properties for styling the background of an element, including coloring the background, placing images in the background and managing their positioning, etc.</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background properties are </a:t>
            </a:r>
            <a:r>
              <a:rPr b="1" lang="en-IN" sz="2000" spc="-1" strike="noStrike">
                <a:solidFill>
                  <a:srgbClr val="404040"/>
                </a:solidFill>
                <a:latin typeface="Trebuchet MS"/>
              </a:rPr>
              <a:t>background-color</a:t>
            </a:r>
            <a:r>
              <a:rPr b="0" lang="en-IN" sz="2000" spc="-1" strike="noStrike">
                <a:solidFill>
                  <a:srgbClr val="404040"/>
                </a:solidFill>
                <a:latin typeface="Trebuchet MS"/>
              </a:rPr>
              <a:t>, </a:t>
            </a:r>
            <a:r>
              <a:rPr b="1" lang="en-IN" sz="2000" spc="-1" strike="noStrike">
                <a:solidFill>
                  <a:srgbClr val="404040"/>
                </a:solidFill>
                <a:latin typeface="Trebuchet MS"/>
              </a:rPr>
              <a:t>background-image</a:t>
            </a:r>
            <a:r>
              <a:rPr b="0" lang="en-IN" sz="2000" spc="-1" strike="noStrike">
                <a:solidFill>
                  <a:srgbClr val="404040"/>
                </a:solidFill>
                <a:latin typeface="Trebuchet MS"/>
              </a:rPr>
              <a:t>, </a:t>
            </a:r>
            <a:r>
              <a:rPr b="1" lang="en-IN" sz="2000" spc="-1" strike="noStrike">
                <a:solidFill>
                  <a:srgbClr val="404040"/>
                </a:solidFill>
                <a:latin typeface="Trebuchet MS"/>
              </a:rPr>
              <a:t>background-repeat</a:t>
            </a:r>
            <a:r>
              <a:rPr b="0" lang="en-IN" sz="2000" spc="-1" strike="noStrike">
                <a:solidFill>
                  <a:srgbClr val="404040"/>
                </a:solidFill>
                <a:latin typeface="Trebuchet MS"/>
              </a:rPr>
              <a:t>, </a:t>
            </a:r>
            <a:r>
              <a:rPr b="1" lang="en-IN" sz="2000" spc="-1" strike="noStrike">
                <a:solidFill>
                  <a:srgbClr val="404040"/>
                </a:solidFill>
                <a:latin typeface="Trebuchet MS"/>
              </a:rPr>
              <a:t>background-attachment</a:t>
            </a:r>
            <a:r>
              <a:rPr b="0" lang="en-IN" sz="2000" spc="-1" strike="noStrike">
                <a:solidFill>
                  <a:srgbClr val="404040"/>
                </a:solidFill>
                <a:latin typeface="Trebuchet MS"/>
              </a:rPr>
              <a:t> and </a:t>
            </a:r>
            <a:r>
              <a:rPr b="1" lang="en-IN" sz="2000" spc="-1" strike="noStrike">
                <a:solidFill>
                  <a:srgbClr val="404040"/>
                </a:solidFill>
                <a:latin typeface="Trebuchet MS"/>
              </a:rPr>
              <a:t>background-position</a:t>
            </a:r>
            <a:r>
              <a:rPr b="0" lang="en-IN"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
        <p:nvSpPr>
          <p:cNvPr id="70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01" name="Google Shape;176;p28" descr="C:\Users\User\Downloads\PCACS.png"/>
          <p:cNvPicPr/>
          <p:nvPr/>
        </p:nvPicPr>
        <p:blipFill>
          <a:blip r:embed="rId1"/>
          <a:stretch/>
        </p:blipFill>
        <p:spPr>
          <a:xfrm>
            <a:off x="11192040" y="11880"/>
            <a:ext cx="999720" cy="571320"/>
          </a:xfrm>
          <a:prstGeom prst="rect">
            <a:avLst/>
          </a:prstGeom>
          <a:ln w="0">
            <a:noFill/>
          </a:ln>
        </p:spPr>
      </p:pic>
      <p:sp>
        <p:nvSpPr>
          <p:cNvPr id="702" name="Rectangle 9"/>
          <p:cNvSpPr/>
          <p:nvPr/>
        </p:nvSpPr>
        <p:spPr>
          <a:xfrm>
            <a:off x="3389040" y="-6480"/>
            <a:ext cx="50367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Background properties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0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background-color property is used to set the background color of an element.</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body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background-color: #b0d4de;</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a:t>
            </a:r>
            <a:endParaRPr b="0" lang="en-US" sz="2000" spc="-1" strike="noStrike">
              <a:solidFill>
                <a:srgbClr val="404040"/>
              </a:solidFill>
              <a:latin typeface="Trebuchet MS"/>
            </a:endParaRPr>
          </a:p>
        </p:txBody>
      </p:sp>
      <p:sp>
        <p:nvSpPr>
          <p:cNvPr id="70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06" name="Google Shape;176;p28" descr="C:\Users\User\Downloads\PCACS.png"/>
          <p:cNvPicPr/>
          <p:nvPr/>
        </p:nvPicPr>
        <p:blipFill>
          <a:blip r:embed="rId1"/>
          <a:stretch/>
        </p:blipFill>
        <p:spPr>
          <a:xfrm>
            <a:off x="11192040" y="11880"/>
            <a:ext cx="999720" cy="571320"/>
          </a:xfrm>
          <a:prstGeom prst="rect">
            <a:avLst/>
          </a:prstGeom>
          <a:ln w="0">
            <a:noFill/>
          </a:ln>
        </p:spPr>
      </p:pic>
      <p:sp>
        <p:nvSpPr>
          <p:cNvPr id="707" name="Rectangle 9"/>
          <p:cNvSpPr/>
          <p:nvPr/>
        </p:nvSpPr>
        <p:spPr>
          <a:xfrm>
            <a:off x="4225680" y="-6480"/>
            <a:ext cx="33631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Background Color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09" name="PlaceHolder 2"/>
          <p:cNvSpPr>
            <a:spLocks noGrp="1"/>
          </p:cNvSpPr>
          <p:nvPr>
            <p:ph/>
          </p:nvPr>
        </p:nvSpPr>
        <p:spPr>
          <a:xfrm>
            <a:off x="838080" y="1544760"/>
            <a:ext cx="10515240" cy="463176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IN" sz="2400" spc="-1" strike="noStrike">
                <a:solidFill>
                  <a:srgbClr val="404040"/>
                </a:solidFill>
                <a:latin typeface="Trebuchet MS"/>
              </a:rPr>
              <a:t>The background-image property set an image as a background of an HTML element.</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body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background-image: url("MotivationalQuote.png");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a:t>
            </a:r>
            <a:endParaRPr b="0" lang="en-US" sz="2400" spc="-1" strike="noStrike">
              <a:solidFill>
                <a:srgbClr val="404040"/>
              </a:solidFill>
              <a:latin typeface="Trebuchet MS"/>
            </a:endParaRPr>
          </a:p>
        </p:txBody>
      </p:sp>
      <p:sp>
        <p:nvSpPr>
          <p:cNvPr id="71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11" name="Google Shape;176;p28" descr="C:\Users\User\Downloads\PCACS.png"/>
          <p:cNvPicPr/>
          <p:nvPr/>
        </p:nvPicPr>
        <p:blipFill>
          <a:blip r:embed="rId1"/>
          <a:stretch/>
        </p:blipFill>
        <p:spPr>
          <a:xfrm>
            <a:off x="11192040" y="11880"/>
            <a:ext cx="999720" cy="571320"/>
          </a:xfrm>
          <a:prstGeom prst="rect">
            <a:avLst/>
          </a:prstGeom>
          <a:ln w="0">
            <a:noFill/>
          </a:ln>
        </p:spPr>
      </p:pic>
      <p:sp>
        <p:nvSpPr>
          <p:cNvPr id="712" name="Rectangle 8"/>
          <p:cNvSpPr/>
          <p:nvPr/>
        </p:nvSpPr>
        <p:spPr>
          <a:xfrm>
            <a:off x="4159440" y="-6480"/>
            <a:ext cx="34959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Background Image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1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background-repeat property allows you to control how a background image is repeated or tiled in the background of an element. You can set a background image to repeat vertically (y-axis), horizontally (x-axis), in both directions, or in neither direction. </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pic>
        <p:nvPicPr>
          <p:cNvPr id="715" name="Picture 4" descr=""/>
          <p:cNvPicPr/>
          <p:nvPr/>
        </p:nvPicPr>
        <p:blipFill>
          <a:blip r:embed="rId1"/>
          <a:srcRect l="1558" t="0" r="1294" b="10368"/>
          <a:stretch/>
        </p:blipFill>
        <p:spPr>
          <a:xfrm>
            <a:off x="1367280" y="4174200"/>
            <a:ext cx="8753040" cy="2492280"/>
          </a:xfrm>
          <a:prstGeom prst="rect">
            <a:avLst/>
          </a:prstGeom>
          <a:ln w="0">
            <a:noFill/>
          </a:ln>
        </p:spPr>
      </p:pic>
      <p:sp>
        <p:nvSpPr>
          <p:cNvPr id="71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17" name="Google Shape;176;p28" descr="C:\Users\User\Downloads\PCACS.png"/>
          <p:cNvPicPr/>
          <p:nvPr/>
        </p:nvPicPr>
        <p:blipFill>
          <a:blip r:embed="rId2"/>
          <a:stretch/>
        </p:blipFill>
        <p:spPr>
          <a:xfrm>
            <a:off x="11192040" y="11880"/>
            <a:ext cx="999720" cy="571320"/>
          </a:xfrm>
          <a:prstGeom prst="rect">
            <a:avLst/>
          </a:prstGeom>
          <a:ln w="0">
            <a:noFill/>
          </a:ln>
        </p:spPr>
      </p:pic>
      <p:sp>
        <p:nvSpPr>
          <p:cNvPr id="718" name="Rectangle 10"/>
          <p:cNvSpPr/>
          <p:nvPr/>
        </p:nvSpPr>
        <p:spPr>
          <a:xfrm>
            <a:off x="4071960" y="-6480"/>
            <a:ext cx="3671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Background Repeat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Back end developers:</a:t>
            </a:r>
            <a:endParaRPr b="0" lang="en-US" sz="3600" spc="-1" strike="noStrike">
              <a:solidFill>
                <a:srgbClr val="000000"/>
              </a:solidFill>
              <a:latin typeface="Trebuchet MS"/>
            </a:endParaRPr>
          </a:p>
        </p:txBody>
      </p:sp>
      <p:sp>
        <p:nvSpPr>
          <p:cNvPr id="200"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3200" spc="-1" strike="noStrike">
                <a:solidFill>
                  <a:srgbClr val="404040"/>
                </a:solidFill>
                <a:latin typeface="Trebuchet MS"/>
              </a:rPr>
              <a:t>Build applications for the server side of development to store and user data, largely using Python, Ruby and PHP.</a:t>
            </a:r>
            <a:endParaRPr b="0" lang="en-US" sz="32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20"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IN" sz="2000" spc="-1" strike="noStrike">
                <a:solidFill>
                  <a:srgbClr val="669900"/>
                </a:solidFill>
                <a:latin typeface="Consolas"/>
              </a:rPr>
              <a:t>body</a:t>
            </a:r>
            <a:r>
              <a:rPr b="0" lang="en-IN" sz="2000" spc="-1" strike="noStrike">
                <a:solidFill>
                  <a:srgbClr val="000000"/>
                </a:solidFill>
                <a:latin typeface="Consolas"/>
              </a:rPr>
              <a:t> </a:t>
            </a:r>
            <a:r>
              <a:rPr b="0" lang="en-IN" sz="2000" spc="-1" strike="noStrike">
                <a:solidFill>
                  <a:srgbClr val="5f6364"/>
                </a:solidFill>
                <a:latin typeface="Consolas"/>
              </a:rPr>
              <a:t>{</a:t>
            </a:r>
            <a:r>
              <a:rPr b="0" lang="en-IN" sz="2000" spc="-1" strike="noStrike">
                <a:solidFill>
                  <a:srgbClr val="000000"/>
                </a:solidFill>
                <a:latin typeface="Consola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990055"/>
                </a:solidFill>
                <a:latin typeface="Consolas"/>
              </a:rPr>
              <a:t>	</a:t>
            </a:r>
            <a:r>
              <a:rPr b="0" lang="en-IN" sz="2000" spc="-1" strike="noStrike">
                <a:solidFill>
                  <a:srgbClr val="990055"/>
                </a:solidFill>
                <a:latin typeface="Consolas"/>
              </a:rPr>
              <a:t>background-image</a:t>
            </a:r>
            <a:r>
              <a:rPr b="0" lang="en-IN" sz="2000" spc="-1" strike="noStrike">
                <a:solidFill>
                  <a:srgbClr val="5f6364"/>
                </a:solidFill>
                <a:latin typeface="Consolas"/>
              </a:rPr>
              <a:t>:</a:t>
            </a:r>
            <a:r>
              <a:rPr b="0" lang="en-IN" sz="2000" spc="-1" strike="noStrike">
                <a:solidFill>
                  <a:srgbClr val="000000"/>
                </a:solidFill>
                <a:latin typeface="Consolas"/>
              </a:rPr>
              <a:t> </a:t>
            </a:r>
            <a:r>
              <a:rPr b="0" lang="en-IN" sz="2000" spc="-1" strike="noStrike">
                <a:solidFill>
                  <a:srgbClr val="a67f59"/>
                </a:solidFill>
                <a:latin typeface="Consolas"/>
              </a:rPr>
              <a:t>url("images1.png")</a:t>
            </a:r>
            <a:r>
              <a:rPr b="0" lang="en-IN" sz="2000" spc="-1" strike="noStrike">
                <a:solidFill>
                  <a:srgbClr val="5f6364"/>
                </a:solidFill>
                <a:latin typeface="Consolas"/>
              </a:rPr>
              <a:t>;</a:t>
            </a:r>
            <a:r>
              <a:rPr b="0" lang="en-IN" sz="2000" spc="-1" strike="noStrike">
                <a:solidFill>
                  <a:srgbClr val="000000"/>
                </a:solidFill>
                <a:latin typeface="Consola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990055"/>
                </a:solidFill>
                <a:latin typeface="Consolas"/>
              </a:rPr>
              <a:t>	</a:t>
            </a:r>
            <a:r>
              <a:rPr b="0" lang="en-IN" sz="2000" spc="-1" strike="noStrike">
                <a:solidFill>
                  <a:srgbClr val="990055"/>
                </a:solidFill>
                <a:latin typeface="Consolas"/>
              </a:rPr>
              <a:t>background-repeat</a:t>
            </a:r>
            <a:r>
              <a:rPr b="0" lang="en-IN" sz="2000" spc="-1" strike="noStrike">
                <a:solidFill>
                  <a:srgbClr val="5f6364"/>
                </a:solidFill>
                <a:latin typeface="Consolas"/>
              </a:rPr>
              <a:t>:</a:t>
            </a:r>
            <a:r>
              <a:rPr b="0" lang="en-IN" sz="2000" spc="-1" strike="noStrike">
                <a:solidFill>
                  <a:srgbClr val="000000"/>
                </a:solidFill>
                <a:latin typeface="Consolas"/>
              </a:rPr>
              <a:t> repeat-x</a:t>
            </a:r>
            <a:r>
              <a:rPr b="0" lang="en-IN" sz="2000" spc="-1" strike="noStrike">
                <a:solidFill>
                  <a:srgbClr val="5f6364"/>
                </a:solidFill>
                <a:latin typeface="Consolas"/>
              </a:rPr>
              <a:t>;</a:t>
            </a:r>
            <a:r>
              <a:rPr b="0" lang="en-IN" sz="2000" spc="-1" strike="noStrike">
                <a:solidFill>
                  <a:srgbClr val="000000"/>
                </a:solidFill>
                <a:latin typeface="Consola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5f6364"/>
                </a:solidFill>
                <a:latin typeface="Consolas"/>
              </a:rPr>
              <a:t>}</a:t>
            </a:r>
            <a:endParaRPr b="0" lang="en-US" sz="2000" spc="-1" strike="noStrike">
              <a:solidFill>
                <a:srgbClr val="404040"/>
              </a:solidFill>
              <a:latin typeface="Trebuchet MS"/>
            </a:endParaRPr>
          </a:p>
        </p:txBody>
      </p:sp>
      <p:sp>
        <p:nvSpPr>
          <p:cNvPr id="72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22" name="Google Shape;176;p28" descr="C:\Users\User\Downloads\PCACS.png"/>
          <p:cNvPicPr/>
          <p:nvPr/>
        </p:nvPicPr>
        <p:blipFill>
          <a:blip r:embed="rId1"/>
          <a:stretch/>
        </p:blipFill>
        <p:spPr>
          <a:xfrm>
            <a:off x="11192040" y="11880"/>
            <a:ext cx="999720" cy="571320"/>
          </a:xfrm>
          <a:prstGeom prst="rect">
            <a:avLst/>
          </a:prstGeom>
          <a:ln w="0">
            <a:noFill/>
          </a:ln>
        </p:spPr>
      </p:pic>
      <p:sp>
        <p:nvSpPr>
          <p:cNvPr id="723" name="Rectangle 8"/>
          <p:cNvSpPr/>
          <p:nvPr/>
        </p:nvSpPr>
        <p:spPr>
          <a:xfrm>
            <a:off x="3236760" y="-6480"/>
            <a:ext cx="53413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Background Repeat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25"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IN" sz="2000" spc="-1" strike="noStrike">
                <a:solidFill>
                  <a:srgbClr val="669900"/>
                </a:solidFill>
                <a:latin typeface="Consolas"/>
              </a:rPr>
              <a:t>body</a:t>
            </a:r>
            <a:r>
              <a:rPr b="0" lang="en-IN" sz="2000" spc="-1" strike="noStrike">
                <a:solidFill>
                  <a:srgbClr val="000000"/>
                </a:solidFill>
                <a:latin typeface="Consolas"/>
              </a:rPr>
              <a:t> </a:t>
            </a:r>
            <a:r>
              <a:rPr b="0" lang="en-IN" sz="2000" spc="-1" strike="noStrike">
                <a:solidFill>
                  <a:srgbClr val="5f6364"/>
                </a:solidFill>
                <a:latin typeface="Consolas"/>
              </a:rPr>
              <a:t>{</a:t>
            </a:r>
            <a:r>
              <a:rPr b="0" lang="en-IN" sz="2000" spc="-1" strike="noStrike">
                <a:solidFill>
                  <a:srgbClr val="000000"/>
                </a:solidFill>
                <a:latin typeface="Consola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990055"/>
                </a:solidFill>
                <a:latin typeface="Consolas"/>
              </a:rPr>
              <a:t>	</a:t>
            </a:r>
            <a:r>
              <a:rPr b="0" lang="en-IN" sz="2000" spc="-1" strike="noStrike">
                <a:solidFill>
                  <a:srgbClr val="990055"/>
                </a:solidFill>
                <a:latin typeface="Consolas"/>
              </a:rPr>
              <a:t>background-image</a:t>
            </a:r>
            <a:r>
              <a:rPr b="0" lang="en-IN" sz="2000" spc="-1" strike="noStrike">
                <a:solidFill>
                  <a:srgbClr val="5f6364"/>
                </a:solidFill>
                <a:latin typeface="Consolas"/>
              </a:rPr>
              <a:t>:</a:t>
            </a:r>
            <a:r>
              <a:rPr b="0" lang="en-IN" sz="2000" spc="-1" strike="noStrike">
                <a:solidFill>
                  <a:srgbClr val="000000"/>
                </a:solidFill>
                <a:latin typeface="Consolas"/>
              </a:rPr>
              <a:t> </a:t>
            </a:r>
            <a:r>
              <a:rPr b="0" lang="en-IN" sz="2000" spc="-1" strike="noStrike">
                <a:solidFill>
                  <a:srgbClr val="a67f59"/>
                </a:solidFill>
                <a:latin typeface="Consolas"/>
              </a:rPr>
              <a:t>url("images1.png")</a:t>
            </a:r>
            <a:r>
              <a:rPr b="0" lang="en-IN" sz="2000" spc="-1" strike="noStrike">
                <a:solidFill>
                  <a:srgbClr val="5f6364"/>
                </a:solidFill>
                <a:latin typeface="Consola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990055"/>
                </a:solidFill>
                <a:latin typeface="Consolas"/>
              </a:rPr>
              <a:t>	</a:t>
            </a:r>
            <a:r>
              <a:rPr b="0" lang="en-IN" sz="2000" spc="-1" strike="noStrike">
                <a:solidFill>
                  <a:srgbClr val="990055"/>
                </a:solidFill>
                <a:latin typeface="Consolas"/>
              </a:rPr>
              <a:t>background-repeat</a:t>
            </a:r>
            <a:r>
              <a:rPr b="0" lang="en-IN" sz="2000" spc="-1" strike="noStrike">
                <a:solidFill>
                  <a:srgbClr val="5f6364"/>
                </a:solidFill>
                <a:latin typeface="Consolas"/>
              </a:rPr>
              <a:t>:</a:t>
            </a:r>
            <a:r>
              <a:rPr b="0" lang="en-IN" sz="2000" spc="-1" strike="noStrike">
                <a:solidFill>
                  <a:srgbClr val="000000"/>
                </a:solidFill>
                <a:latin typeface="Consolas"/>
              </a:rPr>
              <a:t> no-repeat</a:t>
            </a:r>
            <a:r>
              <a:rPr b="0" lang="en-IN" sz="2000" spc="-1" strike="noStrike">
                <a:solidFill>
                  <a:srgbClr val="5f6364"/>
                </a:solidFill>
                <a:latin typeface="Consolas"/>
              </a:rPr>
              <a:t>;</a:t>
            </a:r>
            <a:r>
              <a:rPr b="0" lang="en-IN" sz="2000" spc="-1" strike="noStrike">
                <a:solidFill>
                  <a:srgbClr val="000000"/>
                </a:solidFill>
                <a:latin typeface="Consola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5f6364"/>
                </a:solidFill>
                <a:latin typeface="Consolas"/>
              </a:rPr>
              <a:t>}</a:t>
            </a:r>
            <a:endParaRPr b="0" lang="en-US" sz="2000" spc="-1" strike="noStrike">
              <a:solidFill>
                <a:srgbClr val="404040"/>
              </a:solidFill>
              <a:latin typeface="Trebuchet MS"/>
            </a:endParaRPr>
          </a:p>
        </p:txBody>
      </p:sp>
      <p:sp>
        <p:nvSpPr>
          <p:cNvPr id="72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27" name="Google Shape;176;p28" descr="C:\Users\User\Downloads\PCACS.png"/>
          <p:cNvPicPr/>
          <p:nvPr/>
        </p:nvPicPr>
        <p:blipFill>
          <a:blip r:embed="rId1"/>
          <a:stretch/>
        </p:blipFill>
        <p:spPr>
          <a:xfrm>
            <a:off x="11192040" y="11880"/>
            <a:ext cx="999720" cy="571320"/>
          </a:xfrm>
          <a:prstGeom prst="rect">
            <a:avLst/>
          </a:prstGeom>
          <a:ln w="0">
            <a:noFill/>
          </a:ln>
        </p:spPr>
      </p:pic>
      <p:sp>
        <p:nvSpPr>
          <p:cNvPr id="728" name="Rectangle 8"/>
          <p:cNvSpPr/>
          <p:nvPr/>
        </p:nvSpPr>
        <p:spPr>
          <a:xfrm>
            <a:off x="2977560" y="-6480"/>
            <a:ext cx="58597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Background Repeat : no-repeat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30" name="PlaceHolder 2"/>
          <p:cNvSpPr>
            <a:spLocks noGrp="1"/>
          </p:cNvSpPr>
          <p:nvPr>
            <p:ph/>
          </p:nvPr>
        </p:nvSpPr>
        <p:spPr>
          <a:xfrm>
            <a:off x="838080" y="1375920"/>
            <a:ext cx="10515240" cy="480060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background-position property is used to control the position of the background image.</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If no background position has been specified, the background image is placed at the default top-left position of the element.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Center, top, bottom, left, right</a:t>
            </a:r>
            <a:endParaRPr b="0" lang="en-US" sz="2000" spc="-1" strike="noStrike">
              <a:solidFill>
                <a:srgbClr val="404040"/>
              </a:solidFill>
              <a:latin typeface="Trebuchet MS"/>
            </a:endParaRPr>
          </a:p>
          <a:p>
            <a:pPr algn="just">
              <a:lnSpc>
                <a:spcPct val="100000"/>
              </a:lnSpc>
              <a:spcBef>
                <a:spcPts val="1001"/>
              </a:spcBef>
              <a:buNone/>
              <a:tabLst>
                <a:tab algn="l" pos="0"/>
              </a:tabLst>
            </a:pP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body {</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background-image: url("download.jpg");</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background-repeat: no-repeat;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a:t>
            </a:r>
            <a:endParaRPr b="0" lang="en-US" sz="2000" spc="-1" strike="noStrike">
              <a:solidFill>
                <a:srgbClr val="404040"/>
              </a:solidFill>
              <a:latin typeface="Trebuchet MS"/>
            </a:endParaRPr>
          </a:p>
        </p:txBody>
      </p:sp>
      <p:sp>
        <p:nvSpPr>
          <p:cNvPr id="73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32" name="Google Shape;176;p28" descr="C:\Users\User\Downloads\PCACS.png"/>
          <p:cNvPicPr/>
          <p:nvPr/>
        </p:nvPicPr>
        <p:blipFill>
          <a:blip r:embed="rId1"/>
          <a:stretch/>
        </p:blipFill>
        <p:spPr>
          <a:xfrm>
            <a:off x="11192040" y="11880"/>
            <a:ext cx="999720" cy="571320"/>
          </a:xfrm>
          <a:prstGeom prst="rect">
            <a:avLst/>
          </a:prstGeom>
          <a:ln w="0">
            <a:noFill/>
          </a:ln>
        </p:spPr>
      </p:pic>
      <p:sp>
        <p:nvSpPr>
          <p:cNvPr id="733" name="Rectangle 9"/>
          <p:cNvSpPr/>
          <p:nvPr/>
        </p:nvSpPr>
        <p:spPr>
          <a:xfrm>
            <a:off x="3992400" y="-6480"/>
            <a:ext cx="38296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Background Position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35" name="PlaceHolder 2"/>
          <p:cNvSpPr>
            <a:spLocks noGrp="1"/>
          </p:cNvSpPr>
          <p:nvPr>
            <p:ph/>
          </p:nvPr>
        </p:nvSpPr>
        <p:spPr>
          <a:xfrm>
            <a:off x="677160" y="2160720"/>
            <a:ext cx="8596440" cy="3880440"/>
          </a:xfrm>
          <a:prstGeom prst="rect">
            <a:avLst/>
          </a:prstGeom>
          <a:noFill/>
          <a:ln w="0">
            <a:noFill/>
          </a:ln>
        </p:spPr>
        <p:txBody>
          <a:bodyPr anchor="t">
            <a:normAutofit/>
          </a:bodyPr>
          <a:p>
            <a:pPr algn="just">
              <a:lnSpc>
                <a:spcPct val="100000"/>
              </a:lnSpc>
              <a:spcBef>
                <a:spcPts val="1001"/>
              </a:spcBef>
              <a:buNone/>
              <a:tabLst>
                <a:tab algn="l" pos="0"/>
              </a:tabLst>
            </a:pPr>
            <a:r>
              <a:rPr b="0" lang="en-IN" sz="2000" spc="-1" strike="noStrike">
                <a:solidFill>
                  <a:srgbClr val="404040"/>
                </a:solidFill>
                <a:latin typeface="Consolas"/>
              </a:rPr>
              <a:t>body {</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        </a:t>
            </a:r>
            <a:r>
              <a:rPr b="0" lang="en-IN" sz="2000" spc="-1" strike="noStrike">
                <a:solidFill>
                  <a:srgbClr val="404040"/>
                </a:solidFill>
                <a:latin typeface="Consolas"/>
              </a:rPr>
              <a:t>background-image: url("download.jpg");</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        </a:t>
            </a:r>
            <a:r>
              <a:rPr b="0" lang="en-IN" sz="2000" spc="-1" strike="noStrike">
                <a:solidFill>
                  <a:srgbClr val="404040"/>
                </a:solidFill>
                <a:latin typeface="Consolas"/>
              </a:rPr>
              <a:t>background-repeat: no-repeat;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        </a:t>
            </a:r>
            <a:r>
              <a:rPr b="0" lang="en-IN" sz="2000" spc="-1" strike="noStrike">
                <a:solidFill>
                  <a:srgbClr val="404040"/>
                </a:solidFill>
                <a:latin typeface="Consolas"/>
              </a:rPr>
              <a:t>background-position:right top;</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    </a:t>
            </a:r>
            <a:r>
              <a:rPr b="0" lang="en-IN" sz="2000" spc="-1" strike="noStrike">
                <a:solidFill>
                  <a:srgbClr val="404040"/>
                </a:solidFill>
                <a:latin typeface="Consolas"/>
              </a:rPr>
              <a:t>}</a:t>
            </a:r>
            <a:endParaRPr b="0" lang="en-US" sz="2000" spc="-1" strike="noStrike">
              <a:solidFill>
                <a:srgbClr val="404040"/>
              </a:solidFill>
              <a:latin typeface="Trebuchet MS"/>
            </a:endParaRPr>
          </a:p>
        </p:txBody>
      </p:sp>
      <p:sp>
        <p:nvSpPr>
          <p:cNvPr id="73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37" name="Google Shape;176;p28" descr="C:\Users\User\Downloads\PCACS.png"/>
          <p:cNvPicPr/>
          <p:nvPr/>
        </p:nvPicPr>
        <p:blipFill>
          <a:blip r:embed="rId1"/>
          <a:stretch/>
        </p:blipFill>
        <p:spPr>
          <a:xfrm>
            <a:off x="11192040" y="11880"/>
            <a:ext cx="999720" cy="571320"/>
          </a:xfrm>
          <a:prstGeom prst="rect">
            <a:avLst/>
          </a:prstGeom>
          <a:ln w="0">
            <a:noFill/>
          </a:ln>
        </p:spPr>
      </p:pic>
      <p:sp>
        <p:nvSpPr>
          <p:cNvPr id="738" name="Rectangle 8"/>
          <p:cNvSpPr/>
          <p:nvPr/>
        </p:nvSpPr>
        <p:spPr>
          <a:xfrm>
            <a:off x="3134160" y="-6480"/>
            <a:ext cx="55458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Background-position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40"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IN" sz="2000" spc="-1" strike="noStrike">
                <a:solidFill>
                  <a:srgbClr val="404040"/>
                </a:solidFill>
                <a:latin typeface="Trebuchet MS"/>
              </a:rPr>
              <a:t>The font CSS property is a shorthand for </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tabLst>
                <a:tab algn="l" pos="0"/>
              </a:tabLst>
            </a:pPr>
            <a:r>
              <a:rPr b="0" lang="en-IN" sz="2000" spc="-1" strike="noStrike">
                <a:solidFill>
                  <a:srgbClr val="404040"/>
                </a:solidFill>
                <a:latin typeface="Trebuchet MS"/>
              </a:rPr>
              <a:t>font-family,</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tabLst>
                <a:tab algn="l" pos="0"/>
              </a:tabLst>
            </a:pPr>
            <a:r>
              <a:rPr b="0" lang="en-IN" sz="2000" spc="-1" strike="noStrike">
                <a:solidFill>
                  <a:srgbClr val="404040"/>
                </a:solidFill>
                <a:latin typeface="Trebuchet MS"/>
              </a:rPr>
              <a:t>font-size,</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tabLst>
                <a:tab algn="l" pos="0"/>
              </a:tabLst>
            </a:pPr>
            <a:r>
              <a:rPr b="0" lang="en-IN" sz="2000" spc="-1" strike="noStrike">
                <a:solidFill>
                  <a:srgbClr val="404040"/>
                </a:solidFill>
                <a:latin typeface="Trebuchet MS"/>
              </a:rPr>
              <a:t>font-style,</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tabLst>
                <a:tab algn="l" pos="0"/>
              </a:tabLst>
            </a:pPr>
            <a:r>
              <a:rPr b="0" lang="en-IN" sz="2000" spc="-1" strike="noStrike">
                <a:solidFill>
                  <a:srgbClr val="404040"/>
                </a:solidFill>
                <a:latin typeface="Trebuchet MS"/>
              </a:rPr>
              <a:t>font-weight,</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tabLst>
                <a:tab algn="l" pos="0"/>
              </a:tabLst>
            </a:pPr>
            <a:r>
              <a:rPr b="0" lang="en-IN" sz="2000" spc="-1" strike="noStrike">
                <a:solidFill>
                  <a:srgbClr val="404040"/>
                </a:solidFill>
                <a:latin typeface="Trebuchet MS"/>
              </a:rPr>
              <a:t>font-variant</a:t>
            </a:r>
            <a:endParaRPr b="0" lang="en-US" sz="2000" spc="-1" strike="noStrike">
              <a:solidFill>
                <a:srgbClr val="404040"/>
              </a:solidFill>
              <a:latin typeface="Trebuchet MS"/>
            </a:endParaRPr>
          </a:p>
        </p:txBody>
      </p:sp>
      <p:sp>
        <p:nvSpPr>
          <p:cNvPr id="74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42" name="Google Shape;176;p28" descr="C:\Users\User\Downloads\PCACS.png"/>
          <p:cNvPicPr/>
          <p:nvPr/>
        </p:nvPicPr>
        <p:blipFill>
          <a:blip r:embed="rId1"/>
          <a:stretch/>
        </p:blipFill>
        <p:spPr>
          <a:xfrm>
            <a:off x="11192040" y="11880"/>
            <a:ext cx="999720" cy="571320"/>
          </a:xfrm>
          <a:prstGeom prst="rect">
            <a:avLst/>
          </a:prstGeom>
          <a:ln w="0">
            <a:noFill/>
          </a:ln>
        </p:spPr>
      </p:pic>
      <p:sp>
        <p:nvSpPr>
          <p:cNvPr id="743" name="Rectangle 8"/>
          <p:cNvSpPr/>
          <p:nvPr/>
        </p:nvSpPr>
        <p:spPr>
          <a:xfrm>
            <a:off x="2733840" y="-6480"/>
            <a:ext cx="6347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properties to work with Fonts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45" name="PlaceHolder 2"/>
          <p:cNvSpPr>
            <a:spLocks noGrp="1"/>
          </p:cNvSpPr>
          <p:nvPr>
            <p:ph/>
          </p:nvPr>
        </p:nvSpPr>
        <p:spPr>
          <a:xfrm>
            <a:off x="838080" y="1225080"/>
            <a:ext cx="10515240" cy="4951440"/>
          </a:xfrm>
          <a:prstGeom prst="rect">
            <a:avLst/>
          </a:prstGeom>
          <a:noFill/>
          <a:ln w="0">
            <a:noFill/>
          </a:ln>
        </p:spPr>
        <p:txBody>
          <a:bodyPr anchor="t">
            <a:normAutofit/>
          </a:bodyPr>
          <a:p>
            <a:pPr>
              <a:lnSpc>
                <a:spcPct val="100000"/>
              </a:lnSpc>
              <a:spcBef>
                <a:spcPts val="1001"/>
              </a:spcBef>
              <a:buNone/>
              <a:tabLst>
                <a:tab algn="l" pos="0"/>
              </a:tabLst>
            </a:pPr>
            <a:r>
              <a:rPr b="0" lang="en-IN" sz="2400" spc="-1" strike="noStrike">
                <a:solidFill>
                  <a:srgbClr val="404040"/>
                </a:solidFill>
                <a:latin typeface="Trebuchet MS"/>
              </a:rPr>
              <a:t>The font-family property allows you to set the font family.</a:t>
            </a:r>
            <a:endParaRPr b="0" lang="en-US" sz="24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&lt;!DOCTYPE 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&lt;title&gt;Example&lt;/title&gt;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fr-FR" sz="1800" spc="-1" strike="noStrike">
                <a:solidFill>
                  <a:srgbClr val="404040"/>
                </a:solidFill>
                <a:latin typeface="Trebuchet MS"/>
              </a:rPr>
              <a:t> </a:t>
            </a:r>
            <a:r>
              <a:rPr b="0" lang="fr-FR" sz="1800" spc="-1" strike="noStrike">
                <a:solidFill>
                  <a:srgbClr val="404040"/>
                </a:solidFill>
                <a:latin typeface="Trebuchet MS"/>
              </a:rPr>
              <a:t>p {</a:t>
            </a:r>
            <a:endParaRPr b="0" lang="en-US" sz="1800" spc="-1" strike="noStrike">
              <a:solidFill>
                <a:srgbClr val="404040"/>
              </a:solidFill>
              <a:latin typeface="Trebuchet MS"/>
            </a:endParaRPr>
          </a:p>
          <a:p>
            <a:pPr>
              <a:lnSpc>
                <a:spcPct val="100000"/>
              </a:lnSpc>
              <a:spcBef>
                <a:spcPts val="1001"/>
              </a:spcBef>
              <a:buNone/>
              <a:tabLst>
                <a:tab algn="l" pos="0"/>
              </a:tabLst>
            </a:pPr>
            <a:r>
              <a:rPr b="0" lang="fr-FR" sz="1800" spc="-1" strike="noStrike">
                <a:solidFill>
                  <a:srgbClr val="404040"/>
                </a:solidFill>
                <a:latin typeface="Trebuchet MS"/>
              </a:rPr>
              <a:t>            </a:t>
            </a:r>
            <a:r>
              <a:rPr b="0" lang="fr-FR" sz="1800" spc="-1" strike="noStrike">
                <a:solidFill>
                  <a:srgbClr val="404040"/>
                </a:solidFill>
                <a:latin typeface="Trebuchet MS"/>
              </a:rPr>
              <a:t>font-family: Comic Sans MS, cursive, sans-serif;</a:t>
            </a:r>
            <a:endParaRPr b="0" lang="en-US" sz="1800" spc="-1" strike="noStrike">
              <a:solidFill>
                <a:srgbClr val="404040"/>
              </a:solidFill>
              <a:latin typeface="Trebuchet MS"/>
            </a:endParaRPr>
          </a:p>
          <a:p>
            <a:pPr>
              <a:lnSpc>
                <a:spcPct val="100000"/>
              </a:lnSpc>
              <a:spcBef>
                <a:spcPts val="1001"/>
              </a:spcBef>
              <a:buNone/>
              <a:tabLst>
                <a:tab algn="l" pos="0"/>
              </a:tabLst>
            </a:pPr>
            <a:r>
              <a:rPr b="0" lang="fr-FR" sz="1800" spc="-1" strike="noStrike">
                <a:solidFill>
                  <a:srgbClr val="404040"/>
                </a:solidFill>
                <a:latin typeface="Trebuchet MS"/>
              </a:rPr>
              <a:t>        </a:t>
            </a:r>
            <a:r>
              <a:rPr b="0" lang="fr-FR"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&lt;p&gt;This text is rendered in either Comic Sans MS, cursive, or the default serif font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(depending on which font the user's system has).&lt;/p&gt;</a:t>
            </a:r>
            <a:endParaRPr b="0" lang="en-US" sz="2000" spc="-1" strike="noStrike">
              <a:solidFill>
                <a:srgbClr val="404040"/>
              </a:solidFill>
              <a:latin typeface="Trebuchet MS"/>
            </a:endParaRPr>
          </a:p>
        </p:txBody>
      </p:sp>
      <p:sp>
        <p:nvSpPr>
          <p:cNvPr id="74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47" name="Google Shape;176;p28" descr="C:\Users\User\Downloads\PCACS.png"/>
          <p:cNvPicPr/>
          <p:nvPr/>
        </p:nvPicPr>
        <p:blipFill>
          <a:blip r:embed="rId1"/>
          <a:stretch/>
        </p:blipFill>
        <p:spPr>
          <a:xfrm>
            <a:off x="11192040" y="11880"/>
            <a:ext cx="999720" cy="571320"/>
          </a:xfrm>
          <a:prstGeom prst="rect">
            <a:avLst/>
          </a:prstGeom>
          <a:ln w="0">
            <a:noFill/>
          </a:ln>
        </p:spPr>
      </p:pic>
      <p:sp>
        <p:nvSpPr>
          <p:cNvPr id="748" name="Rectangle 8"/>
          <p:cNvSpPr/>
          <p:nvPr/>
        </p:nvSpPr>
        <p:spPr>
          <a:xfrm>
            <a:off x="4369680" y="-6480"/>
            <a:ext cx="30751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Font Family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50" name="PlaceHolder 2"/>
          <p:cNvSpPr>
            <a:spLocks noGrp="1"/>
          </p:cNvSpPr>
          <p:nvPr>
            <p:ph/>
          </p:nvPr>
        </p:nvSpPr>
        <p:spPr>
          <a:xfrm>
            <a:off x="838080" y="1305000"/>
            <a:ext cx="10515240" cy="487152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Enables you to set the size of the text. xx-small, x-small, small, medium, large, x-large, xx-large, smaller, larger, percentage</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&lt;!DOCTYPE 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&lt;title&gt;Font Size Example&lt;/title&gt;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p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font-size: 30px;</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&lt;p&gt;This text is using a font size of 30 pixels.&lt;/p&gt;</a:t>
            </a:r>
            <a:endParaRPr b="0" lang="en-US" sz="1800" spc="-1" strike="noStrike">
              <a:solidFill>
                <a:srgbClr val="404040"/>
              </a:solidFill>
              <a:latin typeface="Trebuchet MS"/>
            </a:endParaRPr>
          </a:p>
        </p:txBody>
      </p:sp>
      <p:sp>
        <p:nvSpPr>
          <p:cNvPr id="75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52" name="Google Shape;176;p28" descr="C:\Users\User\Downloads\PCACS.png"/>
          <p:cNvPicPr/>
          <p:nvPr/>
        </p:nvPicPr>
        <p:blipFill>
          <a:blip r:embed="rId1"/>
          <a:stretch/>
        </p:blipFill>
        <p:spPr>
          <a:xfrm>
            <a:off x="11192040" y="11880"/>
            <a:ext cx="999720" cy="571320"/>
          </a:xfrm>
          <a:prstGeom prst="rect">
            <a:avLst/>
          </a:prstGeom>
          <a:ln w="0">
            <a:noFill/>
          </a:ln>
        </p:spPr>
      </p:pic>
      <p:sp>
        <p:nvSpPr>
          <p:cNvPr id="753" name="Rectangle 8"/>
          <p:cNvSpPr/>
          <p:nvPr/>
        </p:nvSpPr>
        <p:spPr>
          <a:xfrm>
            <a:off x="4607280" y="-6480"/>
            <a:ext cx="25999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Font Size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55" name="PlaceHolder 2"/>
          <p:cNvSpPr>
            <a:spLocks noGrp="1"/>
          </p:cNvSpPr>
          <p:nvPr>
            <p:ph/>
          </p:nvPr>
        </p:nvSpPr>
        <p:spPr>
          <a:xfrm>
            <a:off x="838080" y="1375920"/>
            <a:ext cx="10515240" cy="4800600"/>
          </a:xfrm>
          <a:prstGeom prst="rect">
            <a:avLst/>
          </a:prstGeom>
          <a:noFill/>
          <a:ln w="0">
            <a:noFill/>
          </a:ln>
        </p:spPr>
        <p:txBody>
          <a:bodyPr anchor="t">
            <a:normAutofit/>
          </a:bodyPr>
          <a:p>
            <a:pPr>
              <a:lnSpc>
                <a:spcPct val="100000"/>
              </a:lnSpc>
              <a:spcBef>
                <a:spcPts val="1001"/>
              </a:spcBef>
              <a:buNone/>
              <a:tabLst>
                <a:tab algn="l" pos="0"/>
              </a:tabLst>
            </a:pPr>
            <a:r>
              <a:rPr b="0" lang="en-IN" sz="1800" spc="-1" strike="noStrike">
                <a:solidFill>
                  <a:srgbClr val="404040"/>
                </a:solidFill>
                <a:latin typeface="Trebuchet MS"/>
              </a:rPr>
              <a:t>The font-style property is used to set the font face style for the content. The font style can be normal, italic.</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p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font-style: italic;</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&lt;p&gt;This text is in italics.&lt;/p&gt;</a:t>
            </a:r>
            <a:endParaRPr b="0" lang="en-US" sz="1800" spc="-1" strike="noStrike">
              <a:solidFill>
                <a:srgbClr val="404040"/>
              </a:solidFill>
              <a:latin typeface="Trebuchet MS"/>
            </a:endParaRPr>
          </a:p>
        </p:txBody>
      </p:sp>
      <p:sp>
        <p:nvSpPr>
          <p:cNvPr id="75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57" name="Google Shape;176;p28" descr="C:\Users\User\Downloads\PCACS.png"/>
          <p:cNvPicPr/>
          <p:nvPr/>
        </p:nvPicPr>
        <p:blipFill>
          <a:blip r:embed="rId1"/>
          <a:stretch/>
        </p:blipFill>
        <p:spPr>
          <a:xfrm>
            <a:off x="11192040" y="11880"/>
            <a:ext cx="999720" cy="571320"/>
          </a:xfrm>
          <a:prstGeom prst="rect">
            <a:avLst/>
          </a:prstGeom>
          <a:ln w="0">
            <a:noFill/>
          </a:ln>
        </p:spPr>
      </p:pic>
      <p:sp>
        <p:nvSpPr>
          <p:cNvPr id="758" name="Rectangle 8"/>
          <p:cNvSpPr/>
          <p:nvPr/>
        </p:nvSpPr>
        <p:spPr>
          <a:xfrm>
            <a:off x="4520520" y="-6480"/>
            <a:ext cx="27734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Font Style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60"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font-weight property specifies the weight or boldness of the font.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This property can take one of the following values: normal, bold, bolder, lighter, 100, 200, 300, 400, 500, 600, 700, 800, 900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p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font-weight: bold;</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&lt;p&gt; specifies the weight or boldness of the font &lt;/p&gt;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76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62" name="Google Shape;176;p28" descr="C:\Users\User\Downloads\PCACS.png"/>
          <p:cNvPicPr/>
          <p:nvPr/>
        </p:nvPicPr>
        <p:blipFill>
          <a:blip r:embed="rId1"/>
          <a:stretch/>
        </p:blipFill>
        <p:spPr>
          <a:xfrm>
            <a:off x="11192040" y="11880"/>
            <a:ext cx="999720" cy="571320"/>
          </a:xfrm>
          <a:prstGeom prst="rect">
            <a:avLst/>
          </a:prstGeom>
          <a:ln w="0">
            <a:noFill/>
          </a:ln>
        </p:spPr>
      </p:pic>
      <p:sp>
        <p:nvSpPr>
          <p:cNvPr id="763" name="Rectangle 8"/>
          <p:cNvSpPr/>
          <p:nvPr/>
        </p:nvSpPr>
        <p:spPr>
          <a:xfrm>
            <a:off x="4344480" y="-6480"/>
            <a:ext cx="31255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Font Weight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65" name="PlaceHolder 2"/>
          <p:cNvSpPr>
            <a:spLocks noGrp="1"/>
          </p:cNvSpPr>
          <p:nvPr>
            <p:ph/>
          </p:nvPr>
        </p:nvSpPr>
        <p:spPr>
          <a:xfrm>
            <a:off x="677160" y="2160720"/>
            <a:ext cx="8596440" cy="3880440"/>
          </a:xfrm>
          <a:prstGeom prst="rect">
            <a:avLst/>
          </a:prstGeom>
          <a:noFill/>
          <a:ln w="0">
            <a:noFill/>
          </a:ln>
        </p:spPr>
        <p:txBody>
          <a:bodyPr anchor="t">
            <a:normAutofit fontScale="88000"/>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Enables you to set your text to use small caps or </a:t>
            </a:r>
            <a:r>
              <a:rPr b="0" lang="en-IN" sz="1800" spc="-1" strike="noStrike">
                <a:solidFill>
                  <a:srgbClr val="2e2f3e"/>
                </a:solidFill>
                <a:latin typeface="Operator Mono A"/>
              </a:rPr>
              <a:t>normal.</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&lt;!DOCTYPE html&gt;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&lt;title&gt;Example&lt;/title&gt;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p {</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font-variant: small-caps;</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&lt;p&gt;This Text Is Using Small Caps.&lt;/p&gt;</a:t>
            </a:r>
            <a:endParaRPr b="0" lang="en-US" sz="1800" spc="-1" strike="noStrike">
              <a:solidFill>
                <a:srgbClr val="404040"/>
              </a:solidFill>
              <a:latin typeface="Trebuchet MS"/>
            </a:endParaRPr>
          </a:p>
        </p:txBody>
      </p:sp>
      <p:sp>
        <p:nvSpPr>
          <p:cNvPr id="76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67" name="Google Shape;176;p28" descr="C:\Users\User\Downloads\PCACS.png"/>
          <p:cNvPicPr/>
          <p:nvPr/>
        </p:nvPicPr>
        <p:blipFill>
          <a:blip r:embed="rId1"/>
          <a:stretch/>
        </p:blipFill>
        <p:spPr>
          <a:xfrm>
            <a:off x="11192040" y="11880"/>
            <a:ext cx="999720" cy="571320"/>
          </a:xfrm>
          <a:prstGeom prst="rect">
            <a:avLst/>
          </a:prstGeom>
          <a:ln w="0">
            <a:noFill/>
          </a:ln>
        </p:spPr>
      </p:pic>
      <p:sp>
        <p:nvSpPr>
          <p:cNvPr id="768" name="Rectangle 8"/>
          <p:cNvSpPr/>
          <p:nvPr/>
        </p:nvSpPr>
        <p:spPr>
          <a:xfrm>
            <a:off x="4324680" y="-6480"/>
            <a:ext cx="31651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Font Variant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a4a4a"/>
                </a:solidFill>
                <a:latin typeface="Montserrat"/>
              </a:rPr>
              <a:t>Full stack developers:</a:t>
            </a:r>
            <a:endParaRPr b="0" lang="en-US" sz="3600" spc="-1" strike="noStrike">
              <a:solidFill>
                <a:srgbClr val="000000"/>
              </a:solidFill>
              <a:latin typeface="Trebuchet MS"/>
            </a:endParaRPr>
          </a:p>
        </p:txBody>
      </p:sp>
      <p:sp>
        <p:nvSpPr>
          <p:cNvPr id="202"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3200" spc="-1" strike="noStrike">
                <a:solidFill>
                  <a:srgbClr val="404040"/>
                </a:solidFill>
                <a:latin typeface="Trebuchet MS"/>
              </a:rPr>
              <a:t>Work across both front end and back end to deliver a complete, well-rounded website or application, utilizing knowledge of a wide variety of programming languages.</a:t>
            </a:r>
            <a:endParaRPr b="0" lang="en-US" sz="32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70"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CSS provides several properties that allows you to define various text styles such as color, alignment, spacing, decoration, transformation, etc. very easily and effectively.</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commonly used text properties are: text-align, text-decoration, text-transform, text-indent, line-height, letter-spacing, word-spacing, and more.</a:t>
            </a:r>
            <a:endParaRPr b="0" lang="en-US" sz="2000" spc="-1" strike="noStrike">
              <a:solidFill>
                <a:srgbClr val="404040"/>
              </a:solidFill>
              <a:latin typeface="Trebuchet MS"/>
            </a:endParaRPr>
          </a:p>
        </p:txBody>
      </p:sp>
      <p:sp>
        <p:nvSpPr>
          <p:cNvPr id="77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72" name="Google Shape;176;p28" descr="C:\Users\User\Downloads\PCACS.png"/>
          <p:cNvPicPr/>
          <p:nvPr/>
        </p:nvPicPr>
        <p:blipFill>
          <a:blip r:embed="rId1"/>
          <a:stretch/>
        </p:blipFill>
        <p:spPr>
          <a:xfrm>
            <a:off x="11192040" y="11880"/>
            <a:ext cx="999720" cy="571320"/>
          </a:xfrm>
          <a:prstGeom prst="rect">
            <a:avLst/>
          </a:prstGeom>
          <a:ln w="0">
            <a:noFill/>
          </a:ln>
        </p:spPr>
      </p:pic>
      <p:sp>
        <p:nvSpPr>
          <p:cNvPr id="773" name="Rectangle 8"/>
          <p:cNvSpPr/>
          <p:nvPr/>
        </p:nvSpPr>
        <p:spPr>
          <a:xfrm>
            <a:off x="3529080" y="-6480"/>
            <a:ext cx="47563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Formatting Text with CSS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75" name="PlaceHolder 2"/>
          <p:cNvSpPr>
            <a:spLocks noGrp="1"/>
          </p:cNvSpPr>
          <p:nvPr>
            <p:ph/>
          </p:nvPr>
        </p:nvSpPr>
        <p:spPr>
          <a:xfrm>
            <a:off x="677160" y="2160720"/>
            <a:ext cx="8596440" cy="3880440"/>
          </a:xfrm>
          <a:prstGeom prst="rect">
            <a:avLst/>
          </a:prstGeom>
          <a:noFill/>
          <a:ln w="0">
            <a:noFill/>
          </a:ln>
        </p:spPr>
        <p:txBody>
          <a:bodyPr anchor="t">
            <a:normAutofit fontScale="86000"/>
          </a:bodyPr>
          <a:p>
            <a:pPr marL="343080" indent="-343080">
              <a:lnSpc>
                <a:spcPct val="100000"/>
              </a:lnSpc>
              <a:spcBef>
                <a:spcPts val="1001"/>
              </a:spcBef>
              <a:buClr>
                <a:srgbClr val="418ab3"/>
              </a:buClr>
              <a:buSzPct val="80000"/>
              <a:buFont typeface="Wingdings 3" charset="2"/>
              <a:buChar char=""/>
            </a:pPr>
            <a:r>
              <a:rPr b="0" lang="en-IN" sz="2200" spc="-1" strike="noStrike">
                <a:solidFill>
                  <a:srgbClr val="404040"/>
                </a:solidFill>
                <a:latin typeface="Trebuchet MS"/>
              </a:rPr>
              <a:t>The color of the text is defined by the CSS color property.</a:t>
            </a:r>
            <a:endParaRPr b="0" lang="en-US" sz="22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&lt;!DOCTYPE 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&lt;title&gt;Example&lt;/title&gt;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p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color: olive;</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&lt;p&gt;This CSS text color is olive&lt;/p&gt;</a:t>
            </a:r>
            <a:endParaRPr b="0" lang="en-US" sz="22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77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77" name="Google Shape;176;p28" descr="C:\Users\User\Downloads\PCACS.png"/>
          <p:cNvPicPr/>
          <p:nvPr/>
        </p:nvPicPr>
        <p:blipFill>
          <a:blip r:embed="rId1"/>
          <a:stretch/>
        </p:blipFill>
        <p:spPr>
          <a:xfrm>
            <a:off x="11192040" y="11880"/>
            <a:ext cx="999720" cy="571320"/>
          </a:xfrm>
          <a:prstGeom prst="rect">
            <a:avLst/>
          </a:prstGeom>
          <a:ln w="0">
            <a:noFill/>
          </a:ln>
        </p:spPr>
      </p:pic>
      <p:sp>
        <p:nvSpPr>
          <p:cNvPr id="778" name="Rectangle 8"/>
          <p:cNvSpPr/>
          <p:nvPr/>
        </p:nvSpPr>
        <p:spPr>
          <a:xfrm>
            <a:off x="4515840" y="-6480"/>
            <a:ext cx="27828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Text Color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80" name="PlaceHolder 2"/>
          <p:cNvSpPr>
            <a:spLocks noGrp="1"/>
          </p:cNvSpPr>
          <p:nvPr>
            <p:ph/>
          </p:nvPr>
        </p:nvSpPr>
        <p:spPr>
          <a:xfrm>
            <a:off x="838080" y="905400"/>
            <a:ext cx="10515240" cy="5271120"/>
          </a:xfrm>
          <a:prstGeom prst="rect">
            <a:avLst/>
          </a:prstGeom>
          <a:noFill/>
          <a:ln w="0">
            <a:noFill/>
          </a:ln>
        </p:spPr>
        <p:txBody>
          <a:bodyPr anchor="t">
            <a:noAutofit/>
          </a:bodyPr>
          <a:p>
            <a:pPr>
              <a:lnSpc>
                <a:spcPct val="100000"/>
              </a:lnSpc>
              <a:spcBef>
                <a:spcPts val="1001"/>
              </a:spcBef>
              <a:buNone/>
              <a:tabLst>
                <a:tab algn="l" pos="0"/>
              </a:tabLst>
            </a:pPr>
            <a:r>
              <a:rPr b="0" lang="en-IN" sz="1400" spc="-1" strike="noStrike">
                <a:solidFill>
                  <a:srgbClr val="404040"/>
                </a:solidFill>
                <a:latin typeface="Trebuchet MS"/>
              </a:rPr>
              <a:t>&lt;!DOCTYPE html&gt;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&lt;head&gt;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&lt;title&gt;Setting Text Color using CSS&lt;/title&gt;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&lt;style&gt;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	</a:t>
            </a:r>
            <a:r>
              <a:rPr b="0" lang="en-IN" sz="1400" spc="-1" strike="noStrike">
                <a:solidFill>
                  <a:srgbClr val="404040"/>
                </a:solidFill>
                <a:latin typeface="Trebuchet MS"/>
              </a:rPr>
              <a:t>h1 {</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	</a:t>
            </a:r>
            <a:r>
              <a:rPr b="0" lang="en-IN" sz="1400" spc="-1" strike="noStrike">
                <a:solidFill>
                  <a:srgbClr val="404040"/>
                </a:solidFill>
                <a:latin typeface="Trebuchet MS"/>
              </a:rPr>
              <a:t>	</a:t>
            </a:r>
            <a:r>
              <a:rPr b="0" lang="en-IN" sz="1400" spc="-1" strike="noStrike">
                <a:solidFill>
                  <a:srgbClr val="404040"/>
                </a:solidFill>
                <a:latin typeface="Trebuchet MS"/>
              </a:rPr>
              <a:t>color: #ff0000;</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	</a:t>
            </a:r>
            <a:r>
              <a:rPr b="0" lang="en-IN" sz="1400" spc="-1" strike="noStrike">
                <a:solidFill>
                  <a:srgbClr val="404040"/>
                </a:solidFill>
                <a:latin typeface="Trebuchet MS"/>
              </a:rPr>
              <a: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	</a:t>
            </a:r>
            <a:r>
              <a:rPr b="0" lang="en-IN" sz="1400" spc="-1" strike="noStrike">
                <a:solidFill>
                  <a:srgbClr val="404040"/>
                </a:solidFill>
                <a:latin typeface="Trebuchet MS"/>
              </a:rPr>
              <a:t>p {</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	</a:t>
            </a:r>
            <a:r>
              <a:rPr b="0" lang="en-IN" sz="1400" spc="-1" strike="noStrike">
                <a:solidFill>
                  <a:srgbClr val="404040"/>
                </a:solidFill>
                <a:latin typeface="Trebuchet MS"/>
              </a:rPr>
              <a:t>	</a:t>
            </a:r>
            <a:r>
              <a:rPr b="0" lang="en-IN" sz="1400" spc="-1" strike="noStrike">
                <a:solidFill>
                  <a:srgbClr val="404040"/>
                </a:solidFill>
                <a:latin typeface="Trebuchet MS"/>
              </a:rPr>
              <a:t>color: green;</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	</a:t>
            </a:r>
            <a:r>
              <a:rPr b="0" lang="en-IN" sz="1400" spc="-1" strike="noStrike">
                <a:solidFill>
                  <a:srgbClr val="404040"/>
                </a:solidFill>
                <a:latin typeface="Trebuchet MS"/>
              </a:rPr>
              <a: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&lt;/style&gt;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&lt;/head&gt;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&lt;body&gt;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	</a:t>
            </a:r>
            <a:r>
              <a:rPr b="0" lang="en-IN" sz="1400" spc="-1" strike="noStrike">
                <a:solidFill>
                  <a:srgbClr val="404040"/>
                </a:solidFill>
                <a:latin typeface="Trebuchet MS"/>
              </a:rPr>
              <a:t>&lt;h1&gt;This is a heading&lt;/h1&gt;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	</a:t>
            </a:r>
            <a:r>
              <a:rPr b="0" lang="en-IN" sz="1400" spc="-1" strike="noStrike">
                <a:solidFill>
                  <a:srgbClr val="404040"/>
                </a:solidFill>
                <a:latin typeface="Trebuchet MS"/>
              </a:rPr>
              <a:t>&lt;p&gt;This is a simple paragraph of text.&lt;/p&gt;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&lt;/body&gt;</a:t>
            </a:r>
            <a:endParaRPr b="0" lang="en-US" sz="1400" spc="-1" strike="noStrike">
              <a:solidFill>
                <a:srgbClr val="404040"/>
              </a:solidFill>
              <a:latin typeface="Trebuchet MS"/>
            </a:endParaRPr>
          </a:p>
          <a:p>
            <a:pPr>
              <a:lnSpc>
                <a:spcPct val="100000"/>
              </a:lnSpc>
              <a:spcBef>
                <a:spcPts val="1001"/>
              </a:spcBef>
              <a:buNone/>
              <a:tabLst>
                <a:tab algn="l" pos="0"/>
              </a:tabLst>
            </a:pPr>
            <a:r>
              <a:rPr b="0" lang="en-IN" sz="1400" spc="-1" strike="noStrike">
                <a:solidFill>
                  <a:srgbClr val="404040"/>
                </a:solidFill>
                <a:latin typeface="Trebuchet MS"/>
              </a:rPr>
              <a:t>&lt;/html&gt; </a:t>
            </a:r>
            <a:endParaRPr b="0" lang="en-US" sz="1400" spc="-1" strike="noStrike">
              <a:solidFill>
                <a:srgbClr val="404040"/>
              </a:solidFill>
              <a:latin typeface="Trebuchet MS"/>
            </a:endParaRPr>
          </a:p>
        </p:txBody>
      </p:sp>
      <p:sp>
        <p:nvSpPr>
          <p:cNvPr id="78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82" name="Google Shape;176;p28" descr="C:\Users\User\Downloads\PCACS.png"/>
          <p:cNvPicPr/>
          <p:nvPr/>
        </p:nvPicPr>
        <p:blipFill>
          <a:blip r:embed="rId1"/>
          <a:stretch/>
        </p:blipFill>
        <p:spPr>
          <a:xfrm>
            <a:off x="11192040" y="11880"/>
            <a:ext cx="999720" cy="571320"/>
          </a:xfrm>
          <a:prstGeom prst="rect">
            <a:avLst/>
          </a:prstGeom>
          <a:ln w="0">
            <a:noFill/>
          </a:ln>
        </p:spPr>
      </p:pic>
      <p:sp>
        <p:nvSpPr>
          <p:cNvPr id="783" name="Rectangle 8"/>
          <p:cNvSpPr/>
          <p:nvPr/>
        </p:nvSpPr>
        <p:spPr>
          <a:xfrm>
            <a:off x="3383280" y="-6480"/>
            <a:ext cx="50475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Text Color 2</a:t>
            </a:r>
            <a:r>
              <a:rPr b="0" lang="en-IN" sz="3200" spc="-1" strike="noStrike" baseline="30000">
                <a:solidFill>
                  <a:srgbClr val="ffffff"/>
                </a:solidFill>
                <a:latin typeface="Trebuchet MS"/>
              </a:rPr>
              <a:t>nd</a:t>
            </a:r>
            <a:r>
              <a:rPr b="0" lang="en-IN" sz="3200" spc="-1" strike="noStrike">
                <a:solidFill>
                  <a:srgbClr val="ffffff"/>
                </a:solidFill>
                <a:latin typeface="Trebuchet MS"/>
              </a:rPr>
              <a:t>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85" name="PlaceHolder 2"/>
          <p:cNvSpPr>
            <a:spLocks noGrp="1"/>
          </p:cNvSpPr>
          <p:nvPr>
            <p:ph/>
          </p:nvPr>
        </p:nvSpPr>
        <p:spPr>
          <a:xfrm>
            <a:off x="677160" y="2160720"/>
            <a:ext cx="8596440" cy="3880440"/>
          </a:xfrm>
          <a:prstGeom prst="rect">
            <a:avLst/>
          </a:prstGeom>
          <a:noFill/>
          <a:ln w="0">
            <a:noFill/>
          </a:ln>
        </p:spPr>
        <p:txBody>
          <a:bodyPr anchor="t">
            <a:normAutofit fontScale="88000"/>
          </a:bodyPr>
          <a:p>
            <a:pPr marL="343080" indent="-343080" algn="just">
              <a:lnSpc>
                <a:spcPct val="100000"/>
              </a:lnSpc>
              <a:spcBef>
                <a:spcPts val="1001"/>
              </a:spcBef>
              <a:buClr>
                <a:srgbClr val="418ab3"/>
              </a:buClr>
              <a:buSzPct val="80000"/>
              <a:buFont typeface="Wingdings 3" charset="2"/>
              <a:buChar char=""/>
            </a:pPr>
            <a:r>
              <a:rPr b="0" lang="en-IN" sz="2200" spc="-1" strike="noStrike">
                <a:solidFill>
                  <a:srgbClr val="404040"/>
                </a:solidFill>
                <a:latin typeface="Trebuchet MS"/>
              </a:rPr>
              <a:t>The text-align property is used to set the horizontal alignment of the text.</a:t>
            </a:r>
            <a:endParaRPr b="0" lang="en-US" sz="22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h1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text-align: center;</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p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text-align: justify;</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p:txBody>
      </p:sp>
      <p:sp>
        <p:nvSpPr>
          <p:cNvPr id="78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87" name="Google Shape;176;p28" descr="C:\Users\User\Downloads\PCACS.png"/>
          <p:cNvPicPr/>
          <p:nvPr/>
        </p:nvPicPr>
        <p:blipFill>
          <a:blip r:embed="rId1"/>
          <a:stretch/>
        </p:blipFill>
        <p:spPr>
          <a:xfrm>
            <a:off x="11192040" y="11880"/>
            <a:ext cx="999720" cy="571320"/>
          </a:xfrm>
          <a:prstGeom prst="rect">
            <a:avLst/>
          </a:prstGeom>
          <a:ln w="0">
            <a:noFill/>
          </a:ln>
        </p:spPr>
      </p:pic>
      <p:sp>
        <p:nvSpPr>
          <p:cNvPr id="788" name="Rectangle 8"/>
          <p:cNvSpPr/>
          <p:nvPr/>
        </p:nvSpPr>
        <p:spPr>
          <a:xfrm>
            <a:off x="4082400" y="-6480"/>
            <a:ext cx="36496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Text Alignment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90"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IN" sz="1800" spc="-1" strike="noStrike">
                <a:solidFill>
                  <a:srgbClr val="404040"/>
                </a:solidFill>
                <a:latin typeface="Trebuchet MS"/>
              </a:rPr>
              <a:t>&lt;!DOCTYPE 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&lt;title&gt;Example&lt;/title&gt;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p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text-align: right;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&lt;p&gt;This CSS text is aligned right&lt;/p&gt;</a:t>
            </a:r>
            <a:endParaRPr b="0" lang="en-US" sz="1800" spc="-1" strike="noStrike">
              <a:solidFill>
                <a:srgbClr val="404040"/>
              </a:solidFill>
              <a:latin typeface="Trebuchet MS"/>
            </a:endParaRPr>
          </a:p>
        </p:txBody>
      </p:sp>
      <p:sp>
        <p:nvSpPr>
          <p:cNvPr id="79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92" name="Google Shape;176;p28" descr="C:\Users\User\Downloads\PCACS.png"/>
          <p:cNvPicPr/>
          <p:nvPr/>
        </p:nvPicPr>
        <p:blipFill>
          <a:blip r:embed="rId1"/>
          <a:stretch/>
        </p:blipFill>
        <p:spPr>
          <a:xfrm>
            <a:off x="11192040" y="11880"/>
            <a:ext cx="999720" cy="571320"/>
          </a:xfrm>
          <a:prstGeom prst="rect">
            <a:avLst/>
          </a:prstGeom>
          <a:ln w="0">
            <a:noFill/>
          </a:ln>
        </p:spPr>
      </p:pic>
      <p:sp>
        <p:nvSpPr>
          <p:cNvPr id="793" name="Rectangle 8"/>
          <p:cNvSpPr/>
          <p:nvPr/>
        </p:nvSpPr>
        <p:spPr>
          <a:xfrm>
            <a:off x="2949840" y="-6480"/>
            <a:ext cx="59148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Text Alignment 2</a:t>
            </a:r>
            <a:r>
              <a:rPr b="0" lang="en-IN" sz="3200" spc="-1" strike="noStrike" baseline="30000">
                <a:solidFill>
                  <a:srgbClr val="ffffff"/>
                </a:solidFill>
                <a:latin typeface="Trebuchet MS"/>
              </a:rPr>
              <a:t>nd</a:t>
            </a:r>
            <a:r>
              <a:rPr b="0" lang="en-IN" sz="3200" spc="-1" strike="noStrike">
                <a:solidFill>
                  <a:srgbClr val="ffffff"/>
                </a:solidFill>
                <a:latin typeface="Trebuchet MS"/>
              </a:rPr>
              <a:t>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795"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text-decoration property is used to set or remove decorations from text.</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This property typically accepts one of the following values: underline, overline, line-through</a:t>
            </a:r>
            <a:endParaRPr b="0" lang="en-US" sz="2000" spc="-1" strike="noStrike">
              <a:solidFill>
                <a:srgbClr val="404040"/>
              </a:solidFill>
              <a:latin typeface="Trebuchet MS"/>
            </a:endParaRPr>
          </a:p>
        </p:txBody>
      </p:sp>
      <p:sp>
        <p:nvSpPr>
          <p:cNvPr id="79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797" name="Google Shape;176;p28" descr="C:\Users\User\Downloads\PCACS.png"/>
          <p:cNvPicPr/>
          <p:nvPr/>
        </p:nvPicPr>
        <p:blipFill>
          <a:blip r:embed="rId1"/>
          <a:stretch/>
        </p:blipFill>
        <p:spPr>
          <a:xfrm>
            <a:off x="11192040" y="11880"/>
            <a:ext cx="999720" cy="571320"/>
          </a:xfrm>
          <a:prstGeom prst="rect">
            <a:avLst/>
          </a:prstGeom>
          <a:ln w="0">
            <a:noFill/>
          </a:ln>
        </p:spPr>
      </p:pic>
      <p:sp>
        <p:nvSpPr>
          <p:cNvPr id="798" name="Rectangle 8"/>
          <p:cNvSpPr/>
          <p:nvPr/>
        </p:nvSpPr>
        <p:spPr>
          <a:xfrm>
            <a:off x="4004640" y="-6480"/>
            <a:ext cx="3805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Text Decoration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00"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404040"/>
                </a:solidFill>
                <a:latin typeface="Trebuchet MS"/>
              </a:rPr>
              <a:t>&lt;style&gt;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h1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text-decoration:overline;</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h2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text-decoration:line-through;</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h3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text-decoration:underline;</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&lt;/style&gt;</a:t>
            </a:r>
            <a:endParaRPr b="0" lang="en-US" sz="1800" spc="-1" strike="noStrike">
              <a:solidFill>
                <a:srgbClr val="404040"/>
              </a:solidFill>
              <a:latin typeface="Trebuchet MS"/>
            </a:endParaRPr>
          </a:p>
        </p:txBody>
      </p:sp>
      <p:sp>
        <p:nvSpPr>
          <p:cNvPr id="80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02" name="Google Shape;176;p28" descr="C:\Users\User\Downloads\PCACS.png"/>
          <p:cNvPicPr/>
          <p:nvPr/>
        </p:nvPicPr>
        <p:blipFill>
          <a:blip r:embed="rId1"/>
          <a:stretch/>
        </p:blipFill>
        <p:spPr>
          <a:xfrm>
            <a:off x="11192040" y="11880"/>
            <a:ext cx="999720" cy="571320"/>
          </a:xfrm>
          <a:prstGeom prst="rect">
            <a:avLst/>
          </a:prstGeom>
          <a:ln w="0">
            <a:noFill/>
          </a:ln>
        </p:spPr>
      </p:pic>
      <p:sp>
        <p:nvSpPr>
          <p:cNvPr id="803" name="Rectangle 8"/>
          <p:cNvSpPr/>
          <p:nvPr/>
        </p:nvSpPr>
        <p:spPr>
          <a:xfrm>
            <a:off x="3169440" y="-6480"/>
            <a:ext cx="5475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Text Decoration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05"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600" spc="-1" strike="noStrike">
                <a:solidFill>
                  <a:srgbClr val="404040"/>
                </a:solidFill>
                <a:latin typeface="Trebuchet MS"/>
              </a:rPr>
              <a:t>The text-transform property is used to set the cases for a text.</a:t>
            </a:r>
            <a:endParaRPr b="0" lang="en-US" sz="1600" spc="-1" strike="noStrike">
              <a:solidFill>
                <a:srgbClr val="404040"/>
              </a:solidFill>
              <a:latin typeface="Trebuchet MS"/>
            </a:endParaRPr>
          </a:p>
          <a:p>
            <a:pPr>
              <a:lnSpc>
                <a:spcPct val="100000"/>
              </a:lnSpc>
              <a:spcBef>
                <a:spcPts val="1001"/>
              </a:spcBef>
              <a:buNone/>
              <a:tabLst>
                <a:tab algn="l" pos="0"/>
              </a:tabLst>
            </a:pP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&lt;style&gt;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h1 {</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text-transform: uppercase;</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h2 {</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text-transform: capitalize;</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h3 {</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text-transform: lowercase;</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a:t>
            </a:r>
            <a:endParaRPr b="0" lang="en-US" sz="1600" spc="-1" strike="noStrike">
              <a:solidFill>
                <a:srgbClr val="404040"/>
              </a:solidFill>
              <a:latin typeface="Trebuchet MS"/>
            </a:endParaRPr>
          </a:p>
          <a:p>
            <a:pPr>
              <a:lnSpc>
                <a:spcPct val="100000"/>
              </a:lnSpc>
              <a:spcBef>
                <a:spcPts val="1001"/>
              </a:spcBef>
              <a:buNone/>
              <a:tabLst>
                <a:tab algn="l" pos="0"/>
              </a:tabLst>
            </a:pPr>
            <a:r>
              <a:rPr b="0" lang="en-IN" sz="1600" spc="-1" strike="noStrike">
                <a:solidFill>
                  <a:srgbClr val="404040"/>
                </a:solidFill>
                <a:latin typeface="Trebuchet MS"/>
              </a:rPr>
              <a:t>&lt;/style&gt;</a:t>
            </a:r>
            <a:endParaRPr b="0" lang="en-US" sz="1600" spc="-1" strike="noStrike">
              <a:solidFill>
                <a:srgbClr val="404040"/>
              </a:solidFill>
              <a:latin typeface="Trebuchet MS"/>
            </a:endParaRPr>
          </a:p>
        </p:txBody>
      </p:sp>
      <p:sp>
        <p:nvSpPr>
          <p:cNvPr id="80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07" name="Google Shape;176;p28" descr="C:\Users\User\Downloads\PCACS.png"/>
          <p:cNvPicPr/>
          <p:nvPr/>
        </p:nvPicPr>
        <p:blipFill>
          <a:blip r:embed="rId1"/>
          <a:stretch/>
        </p:blipFill>
        <p:spPr>
          <a:xfrm>
            <a:off x="11192040" y="11880"/>
            <a:ext cx="999720" cy="571320"/>
          </a:xfrm>
          <a:prstGeom prst="rect">
            <a:avLst/>
          </a:prstGeom>
          <a:ln w="0">
            <a:noFill/>
          </a:ln>
        </p:spPr>
      </p:pic>
      <p:sp>
        <p:nvSpPr>
          <p:cNvPr id="808" name="Rectangle 8"/>
          <p:cNvSpPr/>
          <p:nvPr/>
        </p:nvSpPr>
        <p:spPr>
          <a:xfrm>
            <a:off x="3625560" y="-6480"/>
            <a:ext cx="45640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Text Transformation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10" name="PlaceHolder 2"/>
          <p:cNvSpPr>
            <a:spLocks noGrp="1"/>
          </p:cNvSpPr>
          <p:nvPr>
            <p:ph/>
          </p:nvPr>
        </p:nvSpPr>
        <p:spPr>
          <a:xfrm>
            <a:off x="677160" y="2160720"/>
            <a:ext cx="8596440" cy="3880440"/>
          </a:xfrm>
          <a:prstGeom prst="rect">
            <a:avLst/>
          </a:prstGeom>
          <a:noFill/>
          <a:ln w="0">
            <a:noFill/>
          </a:ln>
        </p:spPr>
        <p:txBody>
          <a:bodyPr anchor="t">
            <a:normAutofit fontScale="90000"/>
          </a:bodyPr>
          <a:p>
            <a:pPr marL="343080" indent="-343080">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line-height property is used to set the height of the text line.</a:t>
            </a:r>
            <a:endParaRPr b="0" lang="en-US" sz="20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&lt;style&gt;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p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line-height: 1.2;</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div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line-height: 200%;</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&lt;/style&gt;</a:t>
            </a:r>
            <a:endParaRPr b="0" lang="en-US" sz="2000" spc="-1" strike="noStrike">
              <a:solidFill>
                <a:srgbClr val="404040"/>
              </a:solidFill>
              <a:latin typeface="Trebuchet MS"/>
            </a:endParaRPr>
          </a:p>
        </p:txBody>
      </p:sp>
      <p:sp>
        <p:nvSpPr>
          <p:cNvPr id="81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12" name="Google Shape;176;p28" descr="C:\Users\User\Downloads\PCACS.png"/>
          <p:cNvPicPr/>
          <p:nvPr/>
        </p:nvPicPr>
        <p:blipFill>
          <a:blip r:embed="rId1"/>
          <a:stretch/>
        </p:blipFill>
        <p:spPr>
          <a:xfrm>
            <a:off x="11192040" y="11880"/>
            <a:ext cx="999720" cy="571320"/>
          </a:xfrm>
          <a:prstGeom prst="rect">
            <a:avLst/>
          </a:prstGeom>
          <a:ln w="0">
            <a:noFill/>
          </a:ln>
        </p:spPr>
      </p:pic>
      <p:sp>
        <p:nvSpPr>
          <p:cNvPr id="813" name="Rectangle 8"/>
          <p:cNvSpPr/>
          <p:nvPr/>
        </p:nvSpPr>
        <p:spPr>
          <a:xfrm>
            <a:off x="4398840" y="-6480"/>
            <a:ext cx="3017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CSS Line Height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default.css </a:t>
            </a:r>
            <a:endParaRPr b="0" lang="en-US" sz="3600" spc="-1" strike="noStrike">
              <a:solidFill>
                <a:srgbClr val="000000"/>
              </a:solidFill>
              <a:latin typeface="Trebuchet MS"/>
            </a:endParaRPr>
          </a:p>
        </p:txBody>
      </p:sp>
      <p:sp>
        <p:nvSpPr>
          <p:cNvPr id="815"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BODY { background-color: white; font-family: sans-serif } </a:t>
            </a:r>
            <a:br>
              <a:rPr sz="1800"/>
            </a:br>
            <a:r>
              <a:rPr b="0" lang="en-US" sz="1800" spc="-1" strike="noStrike">
                <a:solidFill>
                  <a:srgbClr val="404040"/>
                </a:solidFill>
                <a:latin typeface="Trebuchet MS"/>
              </a:rPr>
              <a:t>CAPTION { font-size: large; font-weight: bold } </a:t>
            </a:r>
            <a:br>
              <a:rPr sz="1800"/>
            </a:br>
            <a:r>
              <a:rPr b="0" lang="en-US" sz="1800" spc="-1" strike="noStrike">
                <a:solidFill>
                  <a:srgbClr val="404040"/>
                </a:solidFill>
                <a:latin typeface="Trebuchet MS"/>
              </a:rPr>
              <a:t>H1 { font-family: helvetica; color: blue } </a:t>
            </a:r>
            <a:br>
              <a:rPr sz="1800"/>
            </a:br>
            <a:r>
              <a:rPr b="0" lang="en-US" sz="1800" spc="-1" strike="noStrike">
                <a:solidFill>
                  <a:srgbClr val="404040"/>
                </a:solidFill>
                <a:latin typeface="Trebuchet MS"/>
              </a:rPr>
              <a:t>H2 { font-family: helvetica; color: blue } </a:t>
            </a:r>
            <a:br>
              <a:rPr sz="1800"/>
            </a:br>
            <a:r>
              <a:rPr b="0" lang="en-US" sz="1800" spc="-1" strike="noStrike">
                <a:solidFill>
                  <a:srgbClr val="404040"/>
                </a:solidFill>
                <a:latin typeface="Trebuchet MS"/>
              </a:rPr>
              <a:t>H3 { font-family: helvetica; color: blue } </a:t>
            </a:r>
            <a:br>
              <a:rPr sz="1800"/>
            </a:br>
            <a:r>
              <a:rPr b="0" lang="en-US" sz="1800" spc="-1" strike="noStrike">
                <a:solidFill>
                  <a:srgbClr val="404040"/>
                </a:solidFill>
                <a:latin typeface="Trebuchet MS"/>
              </a:rPr>
              <a:t>H4 { margin: 10pt; font-family: helvetica; color: blue } </a:t>
            </a:r>
            <a:br>
              <a:rPr sz="1800"/>
            </a:br>
            <a:r>
              <a:rPr b="0" lang="en-US" sz="1800" spc="-1" strike="noStrike">
                <a:solidFill>
                  <a:srgbClr val="404040"/>
                </a:solidFill>
                <a:latin typeface="Trebuchet MS"/>
              </a:rPr>
              <a:t>HR { height: 6px; background-color: salmon; color: salmon } </a:t>
            </a:r>
            <a:br>
              <a:rPr sz="1800"/>
            </a:br>
            <a:r>
              <a:rPr b="0" lang="en-US" sz="1800" spc="-1" strike="noStrike">
                <a:solidFill>
                  <a:srgbClr val="404040"/>
                </a:solidFill>
                <a:latin typeface="Trebuchet MS"/>
              </a:rPr>
              <a:t>HR.sep { height: 1px; width: 95%} </a:t>
            </a:r>
            <a:br>
              <a:rPr sz="1800"/>
            </a:br>
            <a:r>
              <a:rPr b="0" lang="en-US" sz="1800" spc="-1" strike="noStrike">
                <a:solidFill>
                  <a:srgbClr val="404040"/>
                </a:solidFill>
                <a:latin typeface="Trebuchet MS"/>
              </a:rPr>
              <a:t>.add {color: green; font-weight: bold;} </a:t>
            </a:r>
            <a:br>
              <a:rPr sz="1800"/>
            </a:br>
            <a:r>
              <a:rPr b="0" lang="en-US" sz="1800" spc="-1" strike="noStrike">
                <a:solidFill>
                  <a:srgbClr val="404040"/>
                </a:solidFill>
                <a:latin typeface="Trebuchet MS"/>
              </a:rPr>
              <a:t>.center {text-align: center} </a:t>
            </a:r>
            <a:br>
              <a:rPr sz="1800"/>
            </a:br>
            <a:r>
              <a:rPr b="0" lang="en-US" sz="1800" spc="-1" strike="noStrike">
                <a:solidFill>
                  <a:srgbClr val="404040"/>
                </a:solidFill>
                <a:latin typeface="Trebuchet MS"/>
              </a:rPr>
              <a:t>.code { font-family: monospace }</a:t>
            </a:r>
            <a:endParaRPr b="0" lang="en-US" sz="1800" spc="-1" strike="noStrike">
              <a:solidFill>
                <a:srgbClr val="404040"/>
              </a:solidFill>
              <a:latin typeface="Trebuchet MS"/>
            </a:endParaRPr>
          </a:p>
        </p:txBody>
      </p:sp>
      <p:sp>
        <p:nvSpPr>
          <p:cNvPr id="81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17" name="Google Shape;176;p28" descr="C:\Users\User\Downloads\PCACS.png"/>
          <p:cNvPicPr/>
          <p:nvPr/>
        </p:nvPicPr>
        <p:blipFill>
          <a:blip r:embed="rId1"/>
          <a:stretch/>
        </p:blipFill>
        <p:spPr>
          <a:xfrm>
            <a:off x="11192040" y="11880"/>
            <a:ext cx="999720" cy="5713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677160" y="609480"/>
            <a:ext cx="8596440" cy="1320480"/>
          </a:xfrm>
          <a:prstGeom prst="rect">
            <a:avLst/>
          </a:prstGeom>
          <a:noFill/>
          <a:ln w="0">
            <a:noFill/>
          </a:ln>
        </p:spPr>
        <p:txBody>
          <a:bodyPr anchor="t">
            <a:normAutofit/>
          </a:bodyPr>
          <a:p>
            <a:pPr>
              <a:lnSpc>
                <a:spcPct val="100000"/>
              </a:lnSpc>
              <a:buNone/>
            </a:pPr>
            <a:r>
              <a:rPr b="0" lang="en-US" sz="3600" spc="-1" strike="noStrike">
                <a:solidFill>
                  <a:srgbClr val="418ab3"/>
                </a:solidFill>
                <a:latin typeface="Trebuchet MS"/>
              </a:rPr>
              <a:t>What does a Full Stack developer do?</a:t>
            </a:r>
            <a:endParaRPr b="0" lang="en-US" sz="3600" spc="-1" strike="noStrike">
              <a:solidFill>
                <a:srgbClr val="000000"/>
              </a:solidFill>
              <a:latin typeface="Trebuchet MS"/>
            </a:endParaRPr>
          </a:p>
        </p:txBody>
      </p:sp>
      <p:sp>
        <p:nvSpPr>
          <p:cNvPr id="20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800" spc="-1" strike="noStrike">
                <a:solidFill>
                  <a:srgbClr val="404040"/>
                </a:solidFill>
                <a:latin typeface="Trebuchet MS"/>
              </a:rPr>
              <a:t>Having been trained in both front and back end programming tasks, a full stack developer has a fairly significant scope in comparison to other software development positions.  : </a:t>
            </a:r>
            <a:endParaRPr b="0" lang="en-US" sz="2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19" name="PlaceHolder 2"/>
          <p:cNvSpPr>
            <a:spLocks noGrp="1"/>
          </p:cNvSpPr>
          <p:nvPr>
            <p:ph/>
          </p:nvPr>
        </p:nvSpPr>
        <p:spPr>
          <a:xfrm>
            <a:off x="838080" y="1322640"/>
            <a:ext cx="10515240" cy="485388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JavaScript is the most popular and widely used client-side scripting language. Client-side scripting refers to scripts that run within web browser. JavaScript is designed to add interactivity and dynamic effects to the web pages by manipulating the content returned from a web server.</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 </a:t>
            </a:r>
            <a:r>
              <a:rPr b="0" lang="en-IN" sz="1800" spc="-1" strike="noStrike">
                <a:solidFill>
                  <a:srgbClr val="414141"/>
                </a:solidFill>
                <a:latin typeface="Segoe UI"/>
              </a:rPr>
              <a:t>It is supported by all web browsers available today, such as Google Chrome, Mozilla Firefox, Apple Safari, etc.</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JavaScript is an object-oriented language, and it also has some similarities in syntax to Java programming language</a:t>
            </a:r>
            <a:endParaRPr b="0" lang="en-US" sz="1800" spc="-1" strike="noStrike">
              <a:solidFill>
                <a:srgbClr val="404040"/>
              </a:solidFill>
              <a:latin typeface="Trebuchet MS"/>
            </a:endParaRPr>
          </a:p>
        </p:txBody>
      </p:sp>
      <p:sp>
        <p:nvSpPr>
          <p:cNvPr id="82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21" name="Google Shape;176;p28" descr="C:\Users\User\Downloads\PCACS.png"/>
          <p:cNvPicPr/>
          <p:nvPr/>
        </p:nvPicPr>
        <p:blipFill>
          <a:blip r:embed="rId1"/>
          <a:stretch/>
        </p:blipFill>
        <p:spPr>
          <a:xfrm>
            <a:off x="11192040" y="11880"/>
            <a:ext cx="999720" cy="571320"/>
          </a:xfrm>
          <a:prstGeom prst="rect">
            <a:avLst/>
          </a:prstGeom>
          <a:ln w="0">
            <a:noFill/>
          </a:ln>
        </p:spPr>
      </p:pic>
      <p:sp>
        <p:nvSpPr>
          <p:cNvPr id="822" name="Rectangle 8"/>
          <p:cNvSpPr/>
          <p:nvPr/>
        </p:nvSpPr>
        <p:spPr>
          <a:xfrm>
            <a:off x="3445560" y="-6480"/>
            <a:ext cx="49237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Introduction to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title"/>
          </p:nvPr>
        </p:nvSpPr>
        <p:spPr>
          <a:xfrm>
            <a:off x="677160" y="609480"/>
            <a:ext cx="8596440" cy="1320480"/>
          </a:xfrm>
          <a:prstGeom prst="rect">
            <a:avLst/>
          </a:prstGeom>
          <a:noFill/>
          <a:ln w="0">
            <a:noFill/>
          </a:ln>
        </p:spPr>
        <p:txBody>
          <a:bodyPr anchor="t">
            <a:normAutofit/>
          </a:bodyPr>
          <a:p>
            <a:endParaRPr b="0" lang="en-US" sz="1800" spc="-1" strike="noStrike">
              <a:solidFill>
                <a:srgbClr val="000000"/>
              </a:solidFill>
              <a:latin typeface="Trebuchet MS"/>
            </a:endParaRPr>
          </a:p>
        </p:txBody>
      </p:sp>
      <p:sp>
        <p:nvSpPr>
          <p:cNvPr id="824" name="PlaceHolder 2"/>
          <p:cNvSpPr>
            <a:spLocks noGrp="1"/>
          </p:cNvSpPr>
          <p:nvPr>
            <p:ph/>
          </p:nvPr>
        </p:nvSpPr>
        <p:spPr>
          <a:xfrm>
            <a:off x="838080" y="1305000"/>
            <a:ext cx="10515240" cy="487152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Arial"/>
              <a:buChar char="•"/>
            </a:pPr>
            <a:r>
              <a:rPr b="0" lang="en-IN" sz="1800" spc="-1" strike="noStrike">
                <a:solidFill>
                  <a:srgbClr val="000000"/>
                </a:solidFill>
                <a:latin typeface="verdana"/>
              </a:rPr>
              <a:t>Client-side validation,</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1800" spc="-1" strike="noStrike">
                <a:solidFill>
                  <a:srgbClr val="000000"/>
                </a:solidFill>
                <a:latin typeface="verdana"/>
              </a:rPr>
              <a:t>Dynamic drop-down menus,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1800" spc="-1" strike="noStrike">
                <a:solidFill>
                  <a:srgbClr val="000000"/>
                </a:solidFill>
                <a:latin typeface="verdana"/>
              </a:rPr>
              <a:t>Displaying date and time,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1800" spc="-1" strike="noStrike">
                <a:solidFill>
                  <a:srgbClr val="000000"/>
                </a:solidFill>
                <a:latin typeface="verdana"/>
              </a:rPr>
              <a:t>Displaying pop-up windows and dialog boxes (like an alert dialog box, confirm dialog box and prompt dialog box),</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1800" spc="-1" strike="noStrike">
                <a:solidFill>
                  <a:srgbClr val="000000"/>
                </a:solidFill>
                <a:latin typeface="verdana"/>
              </a:rPr>
              <a:t>Displaying clocks etc.</a:t>
            </a:r>
            <a:endParaRPr b="0" lang="en-US" sz="1800" spc="-1" strike="noStrike">
              <a:solidFill>
                <a:srgbClr val="404040"/>
              </a:solidFill>
              <a:latin typeface="Trebuchet MS"/>
            </a:endParaRPr>
          </a:p>
        </p:txBody>
      </p:sp>
      <p:sp>
        <p:nvSpPr>
          <p:cNvPr id="82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26" name="Google Shape;176;p28" descr="C:\Users\User\Downloads\PCACS.png"/>
          <p:cNvPicPr/>
          <p:nvPr/>
        </p:nvPicPr>
        <p:blipFill>
          <a:blip r:embed="rId1"/>
          <a:stretch/>
        </p:blipFill>
        <p:spPr>
          <a:xfrm>
            <a:off x="11192040" y="11880"/>
            <a:ext cx="999720" cy="571320"/>
          </a:xfrm>
          <a:prstGeom prst="rect">
            <a:avLst/>
          </a:prstGeom>
          <a:ln w="0">
            <a:noFill/>
          </a:ln>
        </p:spPr>
      </p:pic>
      <p:sp>
        <p:nvSpPr>
          <p:cNvPr id="827" name="Rectangle 8"/>
          <p:cNvSpPr/>
          <p:nvPr/>
        </p:nvSpPr>
        <p:spPr>
          <a:xfrm>
            <a:off x="3540600" y="-6480"/>
            <a:ext cx="4733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Application of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29" name="PlaceHolder 2"/>
          <p:cNvSpPr>
            <a:spLocks noGrp="1"/>
          </p:cNvSpPr>
          <p:nvPr>
            <p:ph/>
          </p:nvPr>
        </p:nvSpPr>
        <p:spPr>
          <a:xfrm>
            <a:off x="677160" y="2160720"/>
            <a:ext cx="8596440" cy="3880440"/>
          </a:xfrm>
          <a:prstGeom prst="rect">
            <a:avLst/>
          </a:prstGeom>
          <a:noFill/>
          <a:ln w="0">
            <a:noFill/>
          </a:ln>
        </p:spPr>
        <p:txBody>
          <a:bodyPr anchor="t">
            <a:normAutofit fontScale="97000"/>
          </a:bodyPr>
          <a:p>
            <a:pPr>
              <a:lnSpc>
                <a:spcPct val="100000"/>
              </a:lnSpc>
              <a:spcBef>
                <a:spcPts val="1001"/>
              </a:spcBef>
              <a:buNone/>
              <a:tabLst>
                <a:tab algn="l" pos="0"/>
              </a:tabLst>
            </a:pPr>
            <a:r>
              <a:rPr b="0" lang="en-IN" sz="1800" spc="-1" strike="noStrike">
                <a:solidFill>
                  <a:srgbClr val="404040"/>
                </a:solidFill>
                <a:latin typeface="Trebuchet MS"/>
              </a:rPr>
              <a:t>&lt;!DOCTYPE 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&lt;title&gt;JavaScript Example&lt;/title&gt;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document.write("welcome to javascript")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&lt;body&gt;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&lt;/body&gt;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&lt;/html&gt;</a:t>
            </a:r>
            <a:endParaRPr b="0" lang="en-US" sz="1800" spc="-1" strike="noStrike">
              <a:solidFill>
                <a:srgbClr val="404040"/>
              </a:solidFill>
              <a:latin typeface="Trebuchet MS"/>
            </a:endParaRPr>
          </a:p>
        </p:txBody>
      </p:sp>
      <p:sp>
        <p:nvSpPr>
          <p:cNvPr id="83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31" name="Google Shape;176;p28" descr="C:\Users\User\Downloads\PCACS.png"/>
          <p:cNvPicPr/>
          <p:nvPr/>
        </p:nvPicPr>
        <p:blipFill>
          <a:blip r:embed="rId1"/>
          <a:stretch/>
        </p:blipFill>
        <p:spPr>
          <a:xfrm>
            <a:off x="11192040" y="11880"/>
            <a:ext cx="999720" cy="571320"/>
          </a:xfrm>
          <a:prstGeom prst="rect">
            <a:avLst/>
          </a:prstGeom>
          <a:ln w="0">
            <a:noFill/>
          </a:ln>
        </p:spPr>
      </p:pic>
      <p:sp>
        <p:nvSpPr>
          <p:cNvPr id="832" name="Rectangle 9"/>
          <p:cNvSpPr/>
          <p:nvPr/>
        </p:nvSpPr>
        <p:spPr>
          <a:xfrm>
            <a:off x="4044960" y="-6480"/>
            <a:ext cx="37245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34" name="PlaceHolder 2"/>
          <p:cNvSpPr>
            <a:spLocks noGrp="1"/>
          </p:cNvSpPr>
          <p:nvPr>
            <p:ph/>
          </p:nvPr>
        </p:nvSpPr>
        <p:spPr>
          <a:xfrm>
            <a:off x="838080" y="1287360"/>
            <a:ext cx="10515240" cy="488952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JavaScript consists of JavaScript statements that are placed within the &lt;script&gt;&lt;/script&gt;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Case Sensitivity in JavaScript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JavaScript Comments</a:t>
            </a:r>
            <a:endParaRPr b="0" lang="en-US" sz="18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IN" sz="1600" spc="-1" strike="noStrike">
                <a:solidFill>
                  <a:srgbClr val="404040"/>
                </a:solidFill>
                <a:latin typeface="Trebuchet MS"/>
              </a:rPr>
              <a:t>Single-line comments begin with a double forward slash (//)</a:t>
            </a:r>
            <a:endParaRPr b="0" lang="en-US" sz="16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IN" sz="1600" spc="-1" strike="noStrike">
                <a:solidFill>
                  <a:srgbClr val="404040"/>
                </a:solidFill>
                <a:latin typeface="Trebuchet MS"/>
              </a:rPr>
              <a:t>a multi-line comment begins with a slash and an asterisk (/*) and ends with an asterisk and slash (*/).</a:t>
            </a:r>
            <a:endParaRPr b="0" lang="en-US" sz="1600" spc="-1" strike="noStrike">
              <a:solidFill>
                <a:srgbClr val="404040"/>
              </a:solidFill>
              <a:latin typeface="Trebuchet MS"/>
            </a:endParaRPr>
          </a:p>
        </p:txBody>
      </p:sp>
      <p:sp>
        <p:nvSpPr>
          <p:cNvPr id="83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36" name="Google Shape;176;p28" descr="C:\Users\User\Downloads\PCACS.png"/>
          <p:cNvPicPr/>
          <p:nvPr/>
        </p:nvPicPr>
        <p:blipFill>
          <a:blip r:embed="rId1"/>
          <a:stretch/>
        </p:blipFill>
        <p:spPr>
          <a:xfrm>
            <a:off x="11192040" y="11880"/>
            <a:ext cx="999720" cy="571320"/>
          </a:xfrm>
          <a:prstGeom prst="rect">
            <a:avLst/>
          </a:prstGeom>
          <a:ln w="0">
            <a:noFill/>
          </a:ln>
        </p:spPr>
      </p:pic>
      <p:sp>
        <p:nvSpPr>
          <p:cNvPr id="837" name="Rectangle 9"/>
          <p:cNvSpPr/>
          <p:nvPr/>
        </p:nvSpPr>
        <p:spPr>
          <a:xfrm>
            <a:off x="4217760" y="-6480"/>
            <a:ext cx="3378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Syntax</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39" name="PlaceHolder 2"/>
          <p:cNvSpPr>
            <a:spLocks noGrp="1"/>
          </p:cNvSpPr>
          <p:nvPr>
            <p:ph/>
          </p:nvPr>
        </p:nvSpPr>
        <p:spPr>
          <a:xfrm>
            <a:off x="838080" y="1296000"/>
            <a:ext cx="10515240" cy="488052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Variables are fundamental to all programming languages. Variables are used to store data, like string of text, numbers, etc. The data or value stored in the variables can be set, updated, and retrieved whenever needed.</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You can create a variable with the var keyword, whereas the assignment operator (=) is used to assign value to a variable</a:t>
            </a:r>
            <a:endParaRPr b="0" lang="en-US" sz="1800" spc="-1" strike="noStrike">
              <a:solidFill>
                <a:srgbClr val="404040"/>
              </a:solidFill>
              <a:latin typeface="Trebuchet MS"/>
            </a:endParaRPr>
          </a:p>
        </p:txBody>
      </p:sp>
      <p:sp>
        <p:nvSpPr>
          <p:cNvPr id="84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41" name="Google Shape;176;p28" descr="C:\Users\User\Downloads\PCACS.png"/>
          <p:cNvPicPr/>
          <p:nvPr/>
        </p:nvPicPr>
        <p:blipFill>
          <a:blip r:embed="rId1"/>
          <a:stretch/>
        </p:blipFill>
        <p:spPr>
          <a:xfrm>
            <a:off x="11192040" y="11880"/>
            <a:ext cx="999720" cy="571320"/>
          </a:xfrm>
          <a:prstGeom prst="rect">
            <a:avLst/>
          </a:prstGeom>
          <a:ln w="0">
            <a:noFill/>
          </a:ln>
        </p:spPr>
      </p:pic>
      <p:sp>
        <p:nvSpPr>
          <p:cNvPr id="842" name="Rectangle 9"/>
          <p:cNvSpPr/>
          <p:nvPr/>
        </p:nvSpPr>
        <p:spPr>
          <a:xfrm>
            <a:off x="4077720" y="-6480"/>
            <a:ext cx="3659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Variable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44" name="PlaceHolder 2"/>
          <p:cNvSpPr>
            <a:spLocks noGrp="1"/>
          </p:cNvSpPr>
          <p:nvPr>
            <p:ph/>
          </p:nvPr>
        </p:nvSpPr>
        <p:spPr>
          <a:xfrm>
            <a:off x="838080" y="1384920"/>
            <a:ext cx="10515240" cy="479160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 variable name must start with a letter, underscore (_), or dollar sign ($).</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 variable name cannot start with a number.</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 variable name can only contain alpha-numeric characters (A-z, 0-9) and underscores.</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 variable name cannot contain spaces.</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 variable name cannot be a JavaScript keyword or a JavaScript reserved word.</a:t>
            </a:r>
            <a:endParaRPr b="0" lang="en-US" sz="1800" spc="-1" strike="noStrike">
              <a:solidFill>
                <a:srgbClr val="404040"/>
              </a:solidFill>
              <a:latin typeface="Trebuchet MS"/>
            </a:endParaRPr>
          </a:p>
        </p:txBody>
      </p:sp>
      <p:sp>
        <p:nvSpPr>
          <p:cNvPr id="84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46" name="Google Shape;176;p28" descr="C:\Users\User\Downloads\PCACS.png"/>
          <p:cNvPicPr/>
          <p:nvPr/>
        </p:nvPicPr>
        <p:blipFill>
          <a:blip r:embed="rId1"/>
          <a:stretch/>
        </p:blipFill>
        <p:spPr>
          <a:xfrm>
            <a:off x="11192040" y="11880"/>
            <a:ext cx="999720" cy="571320"/>
          </a:xfrm>
          <a:prstGeom prst="rect">
            <a:avLst/>
          </a:prstGeom>
          <a:ln w="0">
            <a:noFill/>
          </a:ln>
        </p:spPr>
      </p:pic>
      <p:sp>
        <p:nvSpPr>
          <p:cNvPr id="847" name="Rectangle 8"/>
          <p:cNvSpPr/>
          <p:nvPr/>
        </p:nvSpPr>
        <p:spPr>
          <a:xfrm>
            <a:off x="1788120" y="-6480"/>
            <a:ext cx="8238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Naming conventions for JavaScript Variables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49" name="PlaceHolder 2"/>
          <p:cNvSpPr>
            <a:spLocks noGrp="1"/>
          </p:cNvSpPr>
          <p:nvPr>
            <p:ph/>
          </p:nvPr>
        </p:nvSpPr>
        <p:spPr>
          <a:xfrm>
            <a:off x="838080" y="1287360"/>
            <a:ext cx="10515240" cy="488952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Writing Output to Browser Console</a:t>
            </a:r>
            <a:endParaRPr b="0" lang="en-US" sz="18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IN" sz="1600" spc="-1" strike="noStrike">
                <a:solidFill>
                  <a:srgbClr val="404040"/>
                </a:solidFill>
                <a:latin typeface="Trebuchet MS"/>
              </a:rPr>
              <a:t>You can easily outputs a message or writes data to the browser console using the console.log()</a:t>
            </a:r>
            <a:endParaRPr b="0" lang="en-US" sz="16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Displaying Output in Alert Dialog Boxes</a:t>
            </a:r>
            <a:endParaRPr b="0" lang="en-US" sz="18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IN" sz="1600" spc="-1" strike="noStrike">
                <a:solidFill>
                  <a:srgbClr val="414141"/>
                </a:solidFill>
                <a:latin typeface="Segoe UI"/>
              </a:rPr>
              <a:t>You can also use alert dialog boxes to display the message or output data to the user.</a:t>
            </a:r>
            <a:endParaRPr b="0" lang="en-US" sz="16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Writing Output to the Browser Window</a:t>
            </a:r>
            <a:endParaRPr b="0" lang="en-US" sz="18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IN" sz="1600" spc="-1" strike="noStrike">
                <a:solidFill>
                  <a:srgbClr val="404040"/>
                </a:solidFill>
                <a:latin typeface="Trebuchet MS"/>
              </a:rPr>
              <a:t>You can use the document.write() method to write the content to the current document</a:t>
            </a:r>
            <a:endParaRPr b="0" lang="en-US" sz="1600" spc="-1" strike="noStrike">
              <a:solidFill>
                <a:srgbClr val="404040"/>
              </a:solidFill>
              <a:latin typeface="Trebuchet MS"/>
            </a:endParaRPr>
          </a:p>
        </p:txBody>
      </p:sp>
      <p:sp>
        <p:nvSpPr>
          <p:cNvPr id="85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51" name="Google Shape;176;p28" descr="C:\Users\User\Downloads\PCACS.png"/>
          <p:cNvPicPr/>
          <p:nvPr/>
        </p:nvPicPr>
        <p:blipFill>
          <a:blip r:embed="rId1"/>
          <a:stretch/>
        </p:blipFill>
        <p:spPr>
          <a:xfrm>
            <a:off x="11192040" y="11880"/>
            <a:ext cx="999720" cy="571320"/>
          </a:xfrm>
          <a:prstGeom prst="rect">
            <a:avLst/>
          </a:prstGeom>
          <a:ln w="0">
            <a:noFill/>
          </a:ln>
        </p:spPr>
      </p:pic>
      <p:sp>
        <p:nvSpPr>
          <p:cNvPr id="852" name="Rectangle 8"/>
          <p:cNvSpPr/>
          <p:nvPr/>
        </p:nvSpPr>
        <p:spPr>
          <a:xfrm>
            <a:off x="2881440" y="-6480"/>
            <a:ext cx="6051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Generating Output in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title"/>
          </p:nvPr>
        </p:nvSpPr>
        <p:spPr>
          <a:xfrm>
            <a:off x="677160" y="609480"/>
            <a:ext cx="8596440" cy="1320480"/>
          </a:xfrm>
          <a:prstGeom prst="rect">
            <a:avLst/>
          </a:prstGeom>
          <a:noFill/>
          <a:ln w="0">
            <a:noFill/>
          </a:ln>
        </p:spPr>
        <p:txBody>
          <a:bodyPr anchor="t">
            <a:normAutofit/>
          </a:bodyPr>
          <a:p>
            <a:endParaRPr b="0" lang="en-US" sz="1800" spc="-1" strike="noStrike">
              <a:solidFill>
                <a:srgbClr val="000000"/>
              </a:solidFill>
              <a:latin typeface="Trebuchet MS"/>
            </a:endParaRPr>
          </a:p>
        </p:txBody>
      </p:sp>
      <p:sp>
        <p:nvSpPr>
          <p:cNvPr id="854" name="PlaceHolder 2"/>
          <p:cNvSpPr>
            <a:spLocks noGrp="1"/>
          </p:cNvSpPr>
          <p:nvPr>
            <p:ph/>
          </p:nvPr>
        </p:nvSpPr>
        <p:spPr>
          <a:xfrm>
            <a:off x="838080" y="1216080"/>
            <a:ext cx="10515240" cy="496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Data types basically specify what kind of data can be stored and manipulated within a program.</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There are six basic data types in JavaScript which can be divided into three main categories:</a:t>
            </a:r>
            <a:endParaRPr b="0" lang="en-US" sz="1800" spc="-1" strike="noStrike">
              <a:solidFill>
                <a:srgbClr val="404040"/>
              </a:solidFill>
              <a:latin typeface="Trebuchet MS"/>
            </a:endParaRPr>
          </a:p>
        </p:txBody>
      </p:sp>
      <p:grpSp>
        <p:nvGrpSpPr>
          <p:cNvPr id="855" name="Group 17"/>
          <p:cNvGrpSpPr/>
          <p:nvPr/>
        </p:nvGrpSpPr>
        <p:grpSpPr>
          <a:xfrm>
            <a:off x="1608840" y="3335040"/>
            <a:ext cx="2820960" cy="2992680"/>
            <a:chOff x="1608840" y="3335040"/>
            <a:chExt cx="2820960" cy="2992680"/>
          </a:xfrm>
        </p:grpSpPr>
        <p:sp>
          <p:nvSpPr>
            <p:cNvPr id="856" name="Freeform: Shape 11"/>
            <p:cNvSpPr/>
            <p:nvPr/>
          </p:nvSpPr>
          <p:spPr>
            <a:xfrm>
              <a:off x="1608840" y="3335040"/>
              <a:ext cx="2820960" cy="1120680"/>
            </a:xfrm>
            <a:custGeom>
              <a:avLst/>
              <a:gdLst/>
              <a:ahLst/>
              <a:rect l="l" t="t" r="r" b="b"/>
              <a:pathLst>
                <a:path w="2821301" h="1121154">
                  <a:moveTo>
                    <a:pt x="0" y="0"/>
                  </a:moveTo>
                  <a:lnTo>
                    <a:pt x="2821301" y="0"/>
                  </a:lnTo>
                  <a:lnTo>
                    <a:pt x="2821301" y="1121154"/>
                  </a:lnTo>
                  <a:lnTo>
                    <a:pt x="0" y="1121154"/>
                  </a:lnTo>
                  <a:lnTo>
                    <a:pt x="0" y="0"/>
                  </a:lnTo>
                  <a:close/>
                </a:path>
              </a:pathLst>
            </a:custGeom>
            <a:solidFill>
              <a:srgbClr val="418ab3"/>
            </a:solidFill>
            <a:ln cap="rnd">
              <a:solidFill>
                <a:srgbClr val="418ab3"/>
              </a:solidFill>
              <a:round/>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numCol="1" spcCol="1440" lIns="220320" rIns="220320" tIns="126000" bIns="126000" anchor="ctr">
              <a:noAutofit/>
            </a:bodyPr>
            <a:p>
              <a:pPr algn="ctr">
                <a:lnSpc>
                  <a:spcPct val="90000"/>
                </a:lnSpc>
                <a:spcAft>
                  <a:spcPts val="1086"/>
                </a:spcAft>
                <a:buNone/>
                <a:tabLst>
                  <a:tab algn="l" pos="0"/>
                </a:tabLst>
              </a:pPr>
              <a:r>
                <a:rPr b="0" lang="en-IN" sz="3100" spc="-1" strike="noStrike">
                  <a:solidFill>
                    <a:srgbClr val="ffffff"/>
                  </a:solidFill>
                  <a:latin typeface="Trebuchet MS"/>
                </a:rPr>
                <a:t>primitive </a:t>
              </a:r>
              <a:endParaRPr b="0" lang="en-US" sz="3100" spc="-1" strike="noStrike">
                <a:latin typeface="Arial"/>
              </a:endParaRPr>
            </a:p>
          </p:txBody>
        </p:sp>
        <p:sp>
          <p:nvSpPr>
            <p:cNvPr id="857" name="Freeform: Shape 12"/>
            <p:cNvSpPr/>
            <p:nvPr/>
          </p:nvSpPr>
          <p:spPr>
            <a:xfrm>
              <a:off x="1608840" y="4456080"/>
              <a:ext cx="2820960" cy="1871640"/>
            </a:xfrm>
            <a:custGeom>
              <a:avLst/>
              <a:gdLst/>
              <a:ahLst/>
              <a:rect l="l" t="t" r="r" b="b"/>
              <a:pathLst>
                <a:path w="2821301" h="1872090">
                  <a:moveTo>
                    <a:pt x="0" y="0"/>
                  </a:moveTo>
                  <a:lnTo>
                    <a:pt x="2821301" y="0"/>
                  </a:lnTo>
                  <a:lnTo>
                    <a:pt x="2821301" y="1872090"/>
                  </a:lnTo>
                  <a:lnTo>
                    <a:pt x="0" y="1872090"/>
                  </a:lnTo>
                  <a:lnTo>
                    <a:pt x="0" y="0"/>
                  </a:lnTo>
                  <a:close/>
                </a:path>
              </a:pathLst>
            </a:custGeom>
            <a:solidFill>
              <a:srgbClr val="cedae4"/>
            </a:solidFill>
            <a:ln cap="rnd">
              <a:solidFill>
                <a:srgbClr val="cedae4"/>
              </a:solidFill>
              <a:round/>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numCol="1" spcCol="1440" lIns="165240" rIns="220320" tIns="165240" bIns="248040" anchor="t">
              <a:noAutofit/>
            </a:bodyPr>
            <a:p>
              <a:pPr lvl="1" marL="285840" indent="-285840">
                <a:lnSpc>
                  <a:spcPct val="90000"/>
                </a:lnSpc>
                <a:spcAft>
                  <a:spcPts val="465"/>
                </a:spcAft>
                <a:buClr>
                  <a:srgbClr val="000000"/>
                </a:buClr>
                <a:buFont typeface="Symbol" charset="2"/>
                <a:buChar char=""/>
              </a:pPr>
              <a:r>
                <a:rPr b="0" lang="en-IN" sz="3100" spc="-1" strike="noStrike">
                  <a:solidFill>
                    <a:srgbClr val="000000"/>
                  </a:solidFill>
                  <a:latin typeface="Trebuchet MS"/>
                </a:rPr>
                <a:t>String</a:t>
              </a:r>
              <a:endParaRPr b="0" lang="en-US" sz="3100" spc="-1" strike="noStrike">
                <a:latin typeface="Arial"/>
              </a:endParaRPr>
            </a:p>
            <a:p>
              <a:pPr lvl="1" marL="285840" indent="-285840">
                <a:lnSpc>
                  <a:spcPct val="90000"/>
                </a:lnSpc>
                <a:spcAft>
                  <a:spcPts val="465"/>
                </a:spcAft>
                <a:buClr>
                  <a:srgbClr val="000000"/>
                </a:buClr>
                <a:buFont typeface="Symbol" charset="2"/>
                <a:buChar char=""/>
              </a:pPr>
              <a:r>
                <a:rPr b="0" lang="en-IN" sz="3100" spc="-1" strike="noStrike">
                  <a:solidFill>
                    <a:srgbClr val="000000"/>
                  </a:solidFill>
                  <a:latin typeface="Trebuchet MS"/>
                </a:rPr>
                <a:t>Number</a:t>
              </a:r>
              <a:endParaRPr b="0" lang="en-US" sz="3100" spc="-1" strike="noStrike">
                <a:latin typeface="Arial"/>
              </a:endParaRPr>
            </a:p>
            <a:p>
              <a:pPr lvl="1" marL="285840" indent="-285840">
                <a:lnSpc>
                  <a:spcPct val="90000"/>
                </a:lnSpc>
                <a:spcAft>
                  <a:spcPts val="465"/>
                </a:spcAft>
                <a:buClr>
                  <a:srgbClr val="000000"/>
                </a:buClr>
                <a:buFont typeface="Symbol" charset="2"/>
                <a:buChar char=""/>
              </a:pPr>
              <a:r>
                <a:rPr b="0" lang="en-IN" sz="3100" spc="-1" strike="noStrike">
                  <a:solidFill>
                    <a:srgbClr val="000000"/>
                  </a:solidFill>
                  <a:latin typeface="Trebuchet MS"/>
                </a:rPr>
                <a:t>Boolean</a:t>
              </a:r>
              <a:endParaRPr b="0" lang="en-US" sz="3100" spc="-1" strike="noStrike">
                <a:latin typeface="Arial"/>
              </a:endParaRPr>
            </a:p>
          </p:txBody>
        </p:sp>
      </p:grpSp>
      <p:grpSp>
        <p:nvGrpSpPr>
          <p:cNvPr id="858" name="Group 18"/>
          <p:cNvGrpSpPr/>
          <p:nvPr/>
        </p:nvGrpSpPr>
        <p:grpSpPr>
          <a:xfrm>
            <a:off x="4825080" y="3335040"/>
            <a:ext cx="2820960" cy="2992680"/>
            <a:chOff x="4825080" y="3335040"/>
            <a:chExt cx="2820960" cy="2992680"/>
          </a:xfrm>
        </p:grpSpPr>
        <p:sp>
          <p:nvSpPr>
            <p:cNvPr id="859" name="Freeform: Shape 13"/>
            <p:cNvSpPr/>
            <p:nvPr/>
          </p:nvSpPr>
          <p:spPr>
            <a:xfrm>
              <a:off x="4825080" y="3335040"/>
              <a:ext cx="2820960" cy="1120680"/>
            </a:xfrm>
            <a:custGeom>
              <a:avLst/>
              <a:gdLst/>
              <a:ahLst/>
              <a:rect l="l" t="t" r="r" b="b"/>
              <a:pathLst>
                <a:path w="2821301" h="1121154">
                  <a:moveTo>
                    <a:pt x="0" y="0"/>
                  </a:moveTo>
                  <a:lnTo>
                    <a:pt x="2821301" y="0"/>
                  </a:lnTo>
                  <a:lnTo>
                    <a:pt x="2821301" y="1121154"/>
                  </a:lnTo>
                  <a:lnTo>
                    <a:pt x="0" y="1121154"/>
                  </a:lnTo>
                  <a:lnTo>
                    <a:pt x="0" y="0"/>
                  </a:lnTo>
                  <a:close/>
                </a:path>
              </a:pathLst>
            </a:custGeom>
            <a:solidFill>
              <a:srgbClr val="418ab3"/>
            </a:solidFill>
            <a:ln cap="rnd">
              <a:solidFill>
                <a:srgbClr val="418ab3"/>
              </a:solidFill>
              <a:round/>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numCol="1" spcCol="1440" lIns="220320" rIns="220320" tIns="126000" bIns="126000" anchor="ctr">
              <a:noAutofit/>
            </a:bodyPr>
            <a:p>
              <a:pPr algn="ctr">
                <a:lnSpc>
                  <a:spcPct val="90000"/>
                </a:lnSpc>
                <a:spcAft>
                  <a:spcPts val="1086"/>
                </a:spcAft>
                <a:buNone/>
                <a:tabLst>
                  <a:tab algn="l" pos="0"/>
                </a:tabLst>
              </a:pPr>
              <a:r>
                <a:rPr b="0" i="1" lang="en-IN" sz="3100" spc="-1" strike="noStrike">
                  <a:solidFill>
                    <a:srgbClr val="ffffff"/>
                  </a:solidFill>
                  <a:latin typeface="Trebuchet MS"/>
                </a:rPr>
                <a:t>composite</a:t>
              </a:r>
              <a:r>
                <a:rPr b="0" lang="en-IN" sz="3100" spc="-1" strike="noStrike">
                  <a:solidFill>
                    <a:srgbClr val="ffffff"/>
                  </a:solidFill>
                  <a:latin typeface="Trebuchet MS"/>
                </a:rPr>
                <a:t> </a:t>
              </a:r>
              <a:endParaRPr b="0" lang="en-US" sz="3100" spc="-1" strike="noStrike">
                <a:latin typeface="Arial"/>
              </a:endParaRPr>
            </a:p>
          </p:txBody>
        </p:sp>
        <p:sp>
          <p:nvSpPr>
            <p:cNvPr id="860" name="Freeform: Shape 14"/>
            <p:cNvSpPr/>
            <p:nvPr/>
          </p:nvSpPr>
          <p:spPr>
            <a:xfrm>
              <a:off x="4825080" y="4456080"/>
              <a:ext cx="2820960" cy="1871640"/>
            </a:xfrm>
            <a:custGeom>
              <a:avLst/>
              <a:gdLst/>
              <a:ahLst/>
              <a:rect l="l" t="t" r="r" b="b"/>
              <a:pathLst>
                <a:path w="2821301" h="1872090">
                  <a:moveTo>
                    <a:pt x="0" y="0"/>
                  </a:moveTo>
                  <a:lnTo>
                    <a:pt x="2821301" y="0"/>
                  </a:lnTo>
                  <a:lnTo>
                    <a:pt x="2821301" y="1872090"/>
                  </a:lnTo>
                  <a:lnTo>
                    <a:pt x="0" y="1872090"/>
                  </a:lnTo>
                  <a:lnTo>
                    <a:pt x="0" y="0"/>
                  </a:lnTo>
                  <a:close/>
                </a:path>
              </a:pathLst>
            </a:custGeom>
            <a:solidFill>
              <a:srgbClr val="cedae4"/>
            </a:solidFill>
            <a:ln cap="rnd">
              <a:solidFill>
                <a:srgbClr val="cedae4"/>
              </a:solidFill>
              <a:round/>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numCol="1" spcCol="1440" lIns="165240" rIns="220320" tIns="165240" bIns="248040" anchor="t">
              <a:noAutofit/>
            </a:bodyPr>
            <a:p>
              <a:pPr lvl="1" marL="285840" indent="-285840">
                <a:lnSpc>
                  <a:spcPct val="90000"/>
                </a:lnSpc>
                <a:spcAft>
                  <a:spcPts val="465"/>
                </a:spcAft>
                <a:buClr>
                  <a:srgbClr val="000000"/>
                </a:buClr>
                <a:buFont typeface="Symbol" charset="2"/>
                <a:buChar char=""/>
              </a:pPr>
              <a:r>
                <a:rPr b="0" lang="en-IN" sz="3100" spc="-1" strike="noStrike">
                  <a:solidFill>
                    <a:srgbClr val="000000"/>
                  </a:solidFill>
                  <a:latin typeface="Trebuchet MS"/>
                </a:rPr>
                <a:t>Object</a:t>
              </a:r>
              <a:endParaRPr b="0" lang="en-US" sz="3100" spc="-1" strike="noStrike">
                <a:latin typeface="Arial"/>
              </a:endParaRPr>
            </a:p>
            <a:p>
              <a:pPr lvl="1" marL="285840" indent="-285840">
                <a:lnSpc>
                  <a:spcPct val="90000"/>
                </a:lnSpc>
                <a:spcAft>
                  <a:spcPts val="465"/>
                </a:spcAft>
                <a:buClr>
                  <a:srgbClr val="000000"/>
                </a:buClr>
                <a:buFont typeface="Symbol" charset="2"/>
                <a:buChar char=""/>
              </a:pPr>
              <a:r>
                <a:rPr b="0" lang="en-IN" sz="3100" spc="-1" strike="noStrike">
                  <a:solidFill>
                    <a:srgbClr val="000000"/>
                  </a:solidFill>
                  <a:latin typeface="Trebuchet MS"/>
                </a:rPr>
                <a:t>Array</a:t>
              </a:r>
              <a:endParaRPr b="0" lang="en-US" sz="3100" spc="-1" strike="noStrike">
                <a:latin typeface="Arial"/>
              </a:endParaRPr>
            </a:p>
          </p:txBody>
        </p:sp>
      </p:grpSp>
      <p:grpSp>
        <p:nvGrpSpPr>
          <p:cNvPr id="861" name="Group 19"/>
          <p:cNvGrpSpPr/>
          <p:nvPr/>
        </p:nvGrpSpPr>
        <p:grpSpPr>
          <a:xfrm>
            <a:off x="8041320" y="3335040"/>
            <a:ext cx="2820960" cy="2992680"/>
            <a:chOff x="8041320" y="3335040"/>
            <a:chExt cx="2820960" cy="2992680"/>
          </a:xfrm>
        </p:grpSpPr>
        <p:sp>
          <p:nvSpPr>
            <p:cNvPr id="862" name="Freeform: Shape 15"/>
            <p:cNvSpPr/>
            <p:nvPr/>
          </p:nvSpPr>
          <p:spPr>
            <a:xfrm>
              <a:off x="8041320" y="3335040"/>
              <a:ext cx="2820960" cy="1120680"/>
            </a:xfrm>
            <a:custGeom>
              <a:avLst/>
              <a:gdLst/>
              <a:ahLst/>
              <a:rect l="l" t="t" r="r" b="b"/>
              <a:pathLst>
                <a:path w="2821301" h="1121154">
                  <a:moveTo>
                    <a:pt x="0" y="0"/>
                  </a:moveTo>
                  <a:lnTo>
                    <a:pt x="2821301" y="0"/>
                  </a:lnTo>
                  <a:lnTo>
                    <a:pt x="2821301" y="1121154"/>
                  </a:lnTo>
                  <a:lnTo>
                    <a:pt x="0" y="1121154"/>
                  </a:lnTo>
                  <a:lnTo>
                    <a:pt x="0" y="0"/>
                  </a:lnTo>
                  <a:close/>
                </a:path>
              </a:pathLst>
            </a:custGeom>
            <a:solidFill>
              <a:srgbClr val="418ab3"/>
            </a:solidFill>
            <a:ln cap="rnd">
              <a:solidFill>
                <a:srgbClr val="418ab3"/>
              </a:solidFill>
              <a:round/>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numCol="1" spcCol="1440" lIns="220320" rIns="220320" tIns="126000" bIns="126000" anchor="ctr">
              <a:noAutofit/>
            </a:bodyPr>
            <a:p>
              <a:pPr algn="ctr">
                <a:lnSpc>
                  <a:spcPct val="90000"/>
                </a:lnSpc>
                <a:spcAft>
                  <a:spcPts val="1086"/>
                </a:spcAft>
                <a:buNone/>
                <a:tabLst>
                  <a:tab algn="l" pos="0"/>
                </a:tabLst>
              </a:pPr>
              <a:r>
                <a:rPr b="0" i="1" lang="en-IN" sz="3100" spc="-1" strike="noStrike">
                  <a:solidFill>
                    <a:srgbClr val="ffffff"/>
                  </a:solidFill>
                  <a:latin typeface="Trebuchet MS"/>
                </a:rPr>
                <a:t>special</a:t>
              </a:r>
              <a:r>
                <a:rPr b="0" lang="en-IN" sz="3100" spc="-1" strike="noStrike">
                  <a:solidFill>
                    <a:srgbClr val="ffffff"/>
                  </a:solidFill>
                  <a:latin typeface="Trebuchet MS"/>
                </a:rPr>
                <a:t> data types</a:t>
              </a:r>
              <a:endParaRPr b="0" lang="en-US" sz="3100" spc="-1" strike="noStrike">
                <a:latin typeface="Arial"/>
              </a:endParaRPr>
            </a:p>
          </p:txBody>
        </p:sp>
        <p:sp>
          <p:nvSpPr>
            <p:cNvPr id="863" name="Freeform: Shape 16"/>
            <p:cNvSpPr/>
            <p:nvPr/>
          </p:nvSpPr>
          <p:spPr>
            <a:xfrm>
              <a:off x="8041320" y="4456080"/>
              <a:ext cx="2820960" cy="1871640"/>
            </a:xfrm>
            <a:custGeom>
              <a:avLst/>
              <a:gdLst/>
              <a:ahLst/>
              <a:rect l="l" t="t" r="r" b="b"/>
              <a:pathLst>
                <a:path w="2821301" h="1872090">
                  <a:moveTo>
                    <a:pt x="0" y="0"/>
                  </a:moveTo>
                  <a:lnTo>
                    <a:pt x="2821301" y="0"/>
                  </a:lnTo>
                  <a:lnTo>
                    <a:pt x="2821301" y="1872090"/>
                  </a:lnTo>
                  <a:lnTo>
                    <a:pt x="0" y="1872090"/>
                  </a:lnTo>
                  <a:lnTo>
                    <a:pt x="0" y="0"/>
                  </a:lnTo>
                  <a:close/>
                </a:path>
              </a:pathLst>
            </a:custGeom>
            <a:solidFill>
              <a:srgbClr val="cedae4"/>
            </a:solidFill>
            <a:ln cap="rnd">
              <a:solidFill>
                <a:srgbClr val="cedae4"/>
              </a:solidFill>
              <a:round/>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p:style>
          <p:txBody>
            <a:bodyPr numCol="1" spcCol="1440" lIns="165240" rIns="220320" tIns="165240" bIns="248040" anchor="t">
              <a:noAutofit/>
            </a:bodyPr>
            <a:p>
              <a:pPr lvl="1" marL="285840" indent="-285840">
                <a:lnSpc>
                  <a:spcPct val="90000"/>
                </a:lnSpc>
                <a:spcAft>
                  <a:spcPts val="465"/>
                </a:spcAft>
                <a:buClr>
                  <a:srgbClr val="000000"/>
                </a:buClr>
                <a:buFont typeface="Symbol" charset="2"/>
                <a:buChar char=""/>
              </a:pPr>
              <a:r>
                <a:rPr b="0" lang="en-IN" sz="3100" spc="-1" strike="noStrike">
                  <a:solidFill>
                    <a:srgbClr val="000000"/>
                  </a:solidFill>
                  <a:latin typeface="Trebuchet MS"/>
                </a:rPr>
                <a:t>Undefined</a:t>
              </a:r>
              <a:endParaRPr b="0" lang="en-US" sz="3100" spc="-1" strike="noStrike">
                <a:latin typeface="Arial"/>
              </a:endParaRPr>
            </a:p>
            <a:p>
              <a:pPr lvl="1" marL="285840" indent="-285840">
                <a:lnSpc>
                  <a:spcPct val="90000"/>
                </a:lnSpc>
                <a:spcAft>
                  <a:spcPts val="465"/>
                </a:spcAft>
                <a:buClr>
                  <a:srgbClr val="000000"/>
                </a:buClr>
                <a:buFont typeface="Symbol" charset="2"/>
                <a:buChar char=""/>
              </a:pPr>
              <a:r>
                <a:rPr b="0" lang="en-IN" sz="3100" spc="-1" strike="noStrike">
                  <a:solidFill>
                    <a:srgbClr val="000000"/>
                  </a:solidFill>
                  <a:latin typeface="Trebuchet MS"/>
                </a:rPr>
                <a:t>Null</a:t>
              </a:r>
              <a:endParaRPr b="0" lang="en-US" sz="3100" spc="-1" strike="noStrike">
                <a:latin typeface="Arial"/>
              </a:endParaRPr>
            </a:p>
          </p:txBody>
        </p:sp>
      </p:grpSp>
      <p:sp>
        <p:nvSpPr>
          <p:cNvPr id="86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65" name="Google Shape;176;p28" descr="C:\Users\User\Downloads\PCACS.png"/>
          <p:cNvPicPr/>
          <p:nvPr/>
        </p:nvPicPr>
        <p:blipFill>
          <a:blip r:embed="rId1"/>
          <a:stretch/>
        </p:blipFill>
        <p:spPr>
          <a:xfrm>
            <a:off x="11192040" y="11880"/>
            <a:ext cx="999720" cy="571320"/>
          </a:xfrm>
          <a:prstGeom prst="rect">
            <a:avLst/>
          </a:prstGeom>
          <a:ln w="0">
            <a:noFill/>
          </a:ln>
        </p:spPr>
      </p:pic>
      <p:sp>
        <p:nvSpPr>
          <p:cNvPr id="866" name="Rectangle 9"/>
          <p:cNvSpPr/>
          <p:nvPr/>
        </p:nvSpPr>
        <p:spPr>
          <a:xfrm>
            <a:off x="3608280" y="-6480"/>
            <a:ext cx="45975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Data Types in JavaScript</a:t>
            </a: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22" presetSubtype="1">
                                  <p:stCondLst>
                                    <p:cond delay="0"/>
                                  </p:stCondLst>
                                  <p:childTnLst>
                                    <p:set>
                                      <p:cBhvr>
                                        <p:cTn id="34" dur="1" fill="hold">
                                          <p:stCondLst>
                                            <p:cond delay="0"/>
                                          </p:stCondLst>
                                        </p:cTn>
                                        <p:tgtEl>
                                          <p:spTgt spid="855"/>
                                        </p:tgtEl>
                                        <p:attrNameLst>
                                          <p:attrName>style.visibility</p:attrName>
                                        </p:attrNameLst>
                                      </p:cBhvr>
                                      <p:to>
                                        <p:strVal val="visible"/>
                                      </p:to>
                                    </p:set>
                                    <p:animEffect filter="wipe(up)" transition="in">
                                      <p:cBhvr additive="repl">
                                        <p:cTn id="35" dur="500"/>
                                        <p:tgtEl>
                                          <p:spTgt spid="855"/>
                                        </p:tgtEl>
                                      </p:cBhvr>
                                    </p:animEffect>
                                  </p:childTnLst>
                                </p:cTn>
                              </p:par>
                            </p:childTnLst>
                          </p:cTn>
                        </p:par>
                      </p:childTnLst>
                    </p:cTn>
                  </p:par>
                  <p:par>
                    <p:cTn id="36" fill="hold">
                      <p:stCondLst>
                        <p:cond delay="indefinite"/>
                      </p:stCondLst>
                      <p:childTnLst>
                        <p:par>
                          <p:cTn id="37" fill="hold">
                            <p:stCondLst>
                              <p:cond delay="0"/>
                            </p:stCondLst>
                            <p:childTnLst>
                              <p:par>
                                <p:cTn id="38" nodeType="clickEffect" fill="hold" presetClass="entr" presetID="22" presetSubtype="1">
                                  <p:stCondLst>
                                    <p:cond delay="0"/>
                                  </p:stCondLst>
                                  <p:childTnLst>
                                    <p:set>
                                      <p:cBhvr>
                                        <p:cTn id="39" dur="1" fill="hold">
                                          <p:stCondLst>
                                            <p:cond delay="0"/>
                                          </p:stCondLst>
                                        </p:cTn>
                                        <p:tgtEl>
                                          <p:spTgt spid="858"/>
                                        </p:tgtEl>
                                        <p:attrNameLst>
                                          <p:attrName>style.visibility</p:attrName>
                                        </p:attrNameLst>
                                      </p:cBhvr>
                                      <p:to>
                                        <p:strVal val="visible"/>
                                      </p:to>
                                    </p:set>
                                    <p:animEffect filter="wipe(up)" transition="in">
                                      <p:cBhvr additive="repl">
                                        <p:cTn id="40" dur="500"/>
                                        <p:tgtEl>
                                          <p:spTgt spid="858"/>
                                        </p:tgtEl>
                                      </p:cBhvr>
                                    </p:animEffec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22" presetSubtype="1">
                                  <p:stCondLst>
                                    <p:cond delay="0"/>
                                  </p:stCondLst>
                                  <p:childTnLst>
                                    <p:set>
                                      <p:cBhvr>
                                        <p:cTn id="44" dur="1" fill="hold">
                                          <p:stCondLst>
                                            <p:cond delay="0"/>
                                          </p:stCondLst>
                                        </p:cTn>
                                        <p:tgtEl>
                                          <p:spTgt spid="861"/>
                                        </p:tgtEl>
                                        <p:attrNameLst>
                                          <p:attrName>style.visibility</p:attrName>
                                        </p:attrNameLst>
                                      </p:cBhvr>
                                      <p:to>
                                        <p:strVal val="visible"/>
                                      </p:to>
                                    </p:set>
                                    <p:animEffect filter="wipe(up)" transition="in">
                                      <p:cBhvr additive="repl">
                                        <p:cTn id="45" dur="500"/>
                                        <p:tgtEl>
                                          <p:spTgt spid="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68" name="PlaceHolder 2"/>
          <p:cNvSpPr>
            <a:spLocks noGrp="1"/>
          </p:cNvSpPr>
          <p:nvPr>
            <p:ph/>
          </p:nvPr>
        </p:nvSpPr>
        <p:spPr>
          <a:xfrm>
            <a:off x="838080" y="1269360"/>
            <a:ext cx="10515240" cy="490716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undefined data type can only have one value-the special value undefined. If a variable has been declared, but has not been assigned a value, has the value undefined.</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marL="457200" algn="just">
              <a:lnSpc>
                <a:spcPct val="100000"/>
              </a:lnSpc>
              <a:spcBef>
                <a:spcPts val="1001"/>
              </a:spcBef>
              <a:buNone/>
              <a:tabLst>
                <a:tab algn="l" pos="0"/>
              </a:tabLst>
            </a:pPr>
            <a:r>
              <a:rPr b="0" lang="en-IN" sz="3200" spc="-1" strike="noStrike">
                <a:solidFill>
                  <a:srgbClr val="404040"/>
                </a:solidFill>
                <a:latin typeface="Trebuchet MS"/>
              </a:rPr>
              <a:t>var a;        </a:t>
            </a:r>
            <a:endParaRPr b="0" lang="en-US" sz="3200" spc="-1" strike="noStrike">
              <a:solidFill>
                <a:srgbClr val="404040"/>
              </a:solidFill>
              <a:latin typeface="Trebuchet MS"/>
            </a:endParaRPr>
          </a:p>
          <a:p>
            <a:pPr marL="457200" algn="just">
              <a:lnSpc>
                <a:spcPct val="100000"/>
              </a:lnSpc>
              <a:spcBef>
                <a:spcPts val="1001"/>
              </a:spcBef>
              <a:buNone/>
              <a:tabLst>
                <a:tab algn="l" pos="0"/>
              </a:tabLst>
            </a:pPr>
            <a:r>
              <a:rPr b="0" lang="en-IN" sz="3200" spc="-1" strike="noStrike">
                <a:solidFill>
                  <a:srgbClr val="404040"/>
                </a:solidFill>
                <a:latin typeface="Trebuchet MS"/>
              </a:rPr>
              <a:t>document.write(a);</a:t>
            </a:r>
            <a:endParaRPr b="0" lang="en-US" sz="3200" spc="-1" strike="noStrike">
              <a:solidFill>
                <a:srgbClr val="404040"/>
              </a:solidFill>
              <a:latin typeface="Trebuchet MS"/>
            </a:endParaRPr>
          </a:p>
        </p:txBody>
      </p:sp>
      <p:sp>
        <p:nvSpPr>
          <p:cNvPr id="86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70" name="Google Shape;176;p28" descr="C:\Users\User\Downloads\PCACS.png"/>
          <p:cNvPicPr/>
          <p:nvPr/>
        </p:nvPicPr>
        <p:blipFill>
          <a:blip r:embed="rId1"/>
          <a:stretch/>
        </p:blipFill>
        <p:spPr>
          <a:xfrm>
            <a:off x="11192040" y="11880"/>
            <a:ext cx="999720" cy="571320"/>
          </a:xfrm>
          <a:prstGeom prst="rect">
            <a:avLst/>
          </a:prstGeom>
          <a:ln w="0">
            <a:noFill/>
          </a:ln>
        </p:spPr>
      </p:pic>
      <p:sp>
        <p:nvSpPr>
          <p:cNvPr id="871" name="Rectangle 9"/>
          <p:cNvSpPr/>
          <p:nvPr/>
        </p:nvSpPr>
        <p:spPr>
          <a:xfrm>
            <a:off x="3521520" y="-6480"/>
            <a:ext cx="47714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Undefined Data Type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73" name="PlaceHolder 2"/>
          <p:cNvSpPr>
            <a:spLocks noGrp="1"/>
          </p:cNvSpPr>
          <p:nvPr>
            <p:ph/>
          </p:nvPr>
        </p:nvSpPr>
        <p:spPr>
          <a:xfrm>
            <a:off x="838080" y="1393920"/>
            <a:ext cx="10515240" cy="478296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This is another special data type that can have only one value-the null value. A null value means that there is no value. It is not equivalent to an empty string ("") or 0, it is simply nothing.</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marL="457200" algn="just">
              <a:lnSpc>
                <a:spcPct val="100000"/>
              </a:lnSpc>
              <a:spcBef>
                <a:spcPts val="1001"/>
              </a:spcBef>
              <a:buNone/>
              <a:tabLst>
                <a:tab algn="l" pos="0"/>
              </a:tabLst>
            </a:pPr>
            <a:r>
              <a:rPr b="0" lang="en-IN" sz="2800" spc="-1" strike="noStrike">
                <a:solidFill>
                  <a:srgbClr val="404040"/>
                </a:solidFill>
                <a:latin typeface="Trebuchet MS"/>
              </a:rPr>
              <a:t>var x = null;   </a:t>
            </a:r>
            <a:endParaRPr b="0" lang="en-US" sz="2800" spc="-1" strike="noStrike">
              <a:solidFill>
                <a:srgbClr val="404040"/>
              </a:solidFill>
              <a:latin typeface="Trebuchet MS"/>
            </a:endParaRPr>
          </a:p>
          <a:p>
            <a:pPr marL="457200" algn="just">
              <a:lnSpc>
                <a:spcPct val="100000"/>
              </a:lnSpc>
              <a:spcBef>
                <a:spcPts val="1001"/>
              </a:spcBef>
              <a:buNone/>
              <a:tabLst>
                <a:tab algn="l" pos="0"/>
              </a:tabLst>
            </a:pPr>
            <a:r>
              <a:rPr b="0" lang="en-IN" sz="2800" spc="-1" strike="noStrike">
                <a:solidFill>
                  <a:srgbClr val="404040"/>
                </a:solidFill>
                <a:latin typeface="Trebuchet MS"/>
              </a:rPr>
              <a:t>document.write(x + "&lt;br&gt;");</a:t>
            </a:r>
            <a:endParaRPr b="0" lang="en-US" sz="2800" spc="-1" strike="noStrike">
              <a:solidFill>
                <a:srgbClr val="404040"/>
              </a:solidFill>
              <a:latin typeface="Trebuchet MS"/>
            </a:endParaRPr>
          </a:p>
        </p:txBody>
      </p:sp>
      <p:sp>
        <p:nvSpPr>
          <p:cNvPr id="87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75" name="Google Shape;176;p28" descr="C:\Users\User\Downloads\PCACS.png"/>
          <p:cNvPicPr/>
          <p:nvPr/>
        </p:nvPicPr>
        <p:blipFill>
          <a:blip r:embed="rId1"/>
          <a:stretch/>
        </p:blipFill>
        <p:spPr>
          <a:xfrm>
            <a:off x="11192040" y="11880"/>
            <a:ext cx="999720" cy="571320"/>
          </a:xfrm>
          <a:prstGeom prst="rect">
            <a:avLst/>
          </a:prstGeom>
          <a:ln w="0">
            <a:noFill/>
          </a:ln>
        </p:spPr>
      </p:pic>
      <p:sp>
        <p:nvSpPr>
          <p:cNvPr id="876" name="Rectangle 9"/>
          <p:cNvSpPr/>
          <p:nvPr/>
        </p:nvSpPr>
        <p:spPr>
          <a:xfrm>
            <a:off x="4097520" y="-6480"/>
            <a:ext cx="36194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Null Data Type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What is programming?</a:t>
            </a:r>
            <a:endParaRPr b="0" lang="en-US" sz="3600" spc="-1" strike="noStrike">
              <a:solidFill>
                <a:srgbClr val="000000"/>
              </a:solidFill>
              <a:latin typeface="Trebuchet MS"/>
            </a:endParaRPr>
          </a:p>
        </p:txBody>
      </p:sp>
      <p:sp>
        <p:nvSpPr>
          <p:cNvPr id="170"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Programming refers to a technological process for telling a computer which tasks to perform in order to solve problems. You can think of programming as a collaboration between humans and computers, in which humans create instructions for a computer to follow (code) in a language computers can understand. </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677160" y="609480"/>
            <a:ext cx="8596440" cy="1320480"/>
          </a:xfrm>
          <a:prstGeom prst="rect">
            <a:avLst/>
          </a:prstGeom>
          <a:noFill/>
          <a:ln w="0">
            <a:noFill/>
          </a:ln>
        </p:spPr>
        <p:txBody>
          <a:bodyPr anchor="t">
            <a:normAutofit fontScale="91000"/>
          </a:bodyPr>
          <a:p>
            <a:pPr>
              <a:lnSpc>
                <a:spcPct val="100000"/>
              </a:lnSpc>
              <a:buNone/>
            </a:pPr>
            <a:r>
              <a:rPr b="0" lang="en-US" sz="4400" spc="-1" strike="noStrike">
                <a:solidFill>
                  <a:srgbClr val="418ab3"/>
                </a:solidFill>
                <a:latin typeface="Trebuchet MS"/>
              </a:rPr>
              <a:t>Full stack developers will cover a variety of tasks</a:t>
            </a:r>
            <a:endParaRPr b="0" lang="en-US" sz="4400" spc="-1" strike="noStrike">
              <a:solidFill>
                <a:srgbClr val="000000"/>
              </a:solidFill>
              <a:latin typeface="Trebuchet MS"/>
            </a:endParaRPr>
          </a:p>
        </p:txBody>
      </p:sp>
      <p:sp>
        <p:nvSpPr>
          <p:cNvPr id="206" name="PlaceHolder 2"/>
          <p:cNvSpPr>
            <a:spLocks noGrp="1"/>
          </p:cNvSpPr>
          <p:nvPr>
            <p:ph/>
          </p:nvPr>
        </p:nvSpPr>
        <p:spPr>
          <a:xfrm>
            <a:off x="677160" y="2160720"/>
            <a:ext cx="8596440" cy="3880440"/>
          </a:xfrm>
          <a:prstGeom prst="rect">
            <a:avLst/>
          </a:prstGeom>
          <a:noFill/>
          <a:ln w="0">
            <a:noFill/>
          </a:ln>
        </p:spPr>
        <p:txBody>
          <a:bodyPr anchor="t">
            <a:normAutofit fontScale="78000"/>
          </a:bodyPr>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Developing and designing applications from end to end</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Working with multiple technologies</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Working on both front end and back end applications</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Managing both front and back end teams</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Testing, debugging and maintaining software</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Increasing efficiency by using React</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Seamlessly working with version control systems</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Working with databases and servers for the back end of applications &amp; sites</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Developing and integrating APIs</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Working with media queries</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Using their knowledge to see the bigger picture when working on a project</a:t>
            </a:r>
            <a:endParaRPr b="0" lang="en-US" sz="19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900" spc="-1" strike="noStrike">
                <a:solidFill>
                  <a:srgbClr val="404040"/>
                </a:solidFill>
                <a:latin typeface="Trebuchet MS"/>
              </a:rPr>
              <a:t>Troubleshooting more effectively</a:t>
            </a:r>
            <a:endParaRPr b="0" lang="en-US" sz="19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78" name="PlaceHolder 2"/>
          <p:cNvSpPr>
            <a:spLocks noGrp="1"/>
          </p:cNvSpPr>
          <p:nvPr>
            <p:ph/>
          </p:nvPr>
        </p:nvSpPr>
        <p:spPr>
          <a:xfrm>
            <a:off x="838080" y="1349280"/>
            <a:ext cx="10515240" cy="48272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arithmetic operators are used to perform common arithmetical operations, such as addition, subtraction, multiplication etc.</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graphicFrame>
        <p:nvGraphicFramePr>
          <p:cNvPr id="879" name="Table 5"/>
          <p:cNvGraphicFramePr/>
          <p:nvPr/>
        </p:nvGraphicFramePr>
        <p:xfrm>
          <a:off x="838080" y="2640240"/>
          <a:ext cx="10515240" cy="3506400"/>
        </p:xfrm>
        <a:graphic>
          <a:graphicData uri="http://schemas.openxmlformats.org/drawingml/2006/table">
            <a:tbl>
              <a:tblPr/>
              <a:tblGrid>
                <a:gridCol w="1578960"/>
                <a:gridCol w="2022120"/>
                <a:gridCol w="2397600"/>
                <a:gridCol w="4516560"/>
              </a:tblGrid>
              <a:tr h="387360">
                <a:tc>
                  <a:txBody>
                    <a:bodyPr lIns="53280" rIns="53280" tIns="60840" bIns="60840" anchor="t">
                      <a:noAutofit/>
                    </a:bodyPr>
                    <a:p>
                      <a:pPr algn="ctr">
                        <a:lnSpc>
                          <a:spcPct val="100000"/>
                        </a:lnSpc>
                        <a:buNone/>
                      </a:pPr>
                      <a:r>
                        <a:rPr b="0" lang="en-IN" sz="1800" spc="-1" strike="noStrike">
                          <a:solidFill>
                            <a:srgbClr val="000000"/>
                          </a:solidFill>
                          <a:latin typeface="Trebuchet MS"/>
                        </a:rPr>
                        <a:t>Operator</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53280" rIns="53280" tIns="60840" bIns="60840" anchor="t">
                      <a:noAutofit/>
                    </a:bodyPr>
                    <a:p>
                      <a:pPr>
                        <a:lnSpc>
                          <a:spcPct val="100000"/>
                        </a:lnSpc>
                        <a:buNone/>
                      </a:pPr>
                      <a:r>
                        <a:rPr b="0" lang="en-IN" sz="1800" spc="-1" strike="noStrike">
                          <a:solidFill>
                            <a:srgbClr val="000000"/>
                          </a:solidFill>
                          <a:latin typeface="Trebuchet MS"/>
                        </a:rPr>
                        <a:t>Description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53280" rIns="53280" tIns="60840" bIns="60840" anchor="t">
                      <a:noAutofit/>
                    </a:bodyPr>
                    <a:p>
                      <a:pPr algn="ctr">
                        <a:lnSpc>
                          <a:spcPct val="100000"/>
                        </a:lnSpc>
                        <a:buNone/>
                      </a:pPr>
                      <a:r>
                        <a:rPr b="0" lang="en-IN" sz="1800" spc="-1" strike="noStrike">
                          <a:solidFill>
                            <a:srgbClr val="000000"/>
                          </a:solidFill>
                          <a:latin typeface="Trebuchet MS"/>
                        </a:rPr>
                        <a:t>Example</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53280" rIns="53280" tIns="60840" bIns="60840" anchor="t">
                      <a:noAutofit/>
                    </a:bodyPr>
                    <a:p>
                      <a:pPr>
                        <a:lnSpc>
                          <a:spcPct val="100000"/>
                        </a:lnSpc>
                        <a:buNone/>
                      </a:pPr>
                      <a:r>
                        <a:rPr b="0" lang="en-IN" sz="1800" spc="-1" strike="noStrike">
                          <a:solidFill>
                            <a:srgbClr val="000000"/>
                          </a:solidFill>
                          <a:latin typeface="Trebuchet MS"/>
                        </a:rPr>
                        <a:t>Result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r>
              <a:tr h="577080">
                <a:tc>
                  <a:txBody>
                    <a:bodyPr lIns="53280" rIns="53280" tIns="37800" bIns="37800" anchor="t">
                      <a:noAutofit/>
                    </a:bodyPr>
                    <a:p>
                      <a:pPr algn="ct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Addition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gn="ct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Sum of $x and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77080">
                <a:tc>
                  <a:txBody>
                    <a:bodyPr lIns="53280" rIns="53280" tIns="37800" bIns="37800" anchor="t">
                      <a:noAutofit/>
                    </a:bodyPr>
                    <a:p>
                      <a:pPr algn="ct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Subtraction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gn="ct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Difference of $x and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77080">
                <a:tc>
                  <a:txBody>
                    <a:bodyPr lIns="53280" rIns="53280" tIns="37800" bIns="37800" anchor="t">
                      <a:noAutofit/>
                    </a:bodyPr>
                    <a:p>
                      <a:pPr algn="ct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Multiplication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gn="ct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Product of $x and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77080">
                <a:tc>
                  <a:txBody>
                    <a:bodyPr lIns="53280" rIns="53280" tIns="37800" bIns="37800" anchor="t">
                      <a:noAutofit/>
                    </a:bodyPr>
                    <a:p>
                      <a:pPr algn="ct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Division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gn="ct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Quotient of $x and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830880">
                <a:tc>
                  <a:txBody>
                    <a:bodyPr lIns="53280" rIns="53280" tIns="37800" bIns="37800" anchor="t">
                      <a:noAutofit/>
                    </a:bodyPr>
                    <a:p>
                      <a:pPr algn="ct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Modulus</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gn="ct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Remainder of $x divided by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bl>
          </a:graphicData>
        </a:graphic>
      </p:graphicFrame>
      <p:sp>
        <p:nvSpPr>
          <p:cNvPr id="88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81" name="Google Shape;176;p28" descr="C:\Users\User\Downloads\PCACS.png"/>
          <p:cNvPicPr/>
          <p:nvPr/>
        </p:nvPicPr>
        <p:blipFill>
          <a:blip r:embed="rId1"/>
          <a:stretch/>
        </p:blipFill>
        <p:spPr>
          <a:xfrm>
            <a:off x="11192040" y="11880"/>
            <a:ext cx="999720" cy="571320"/>
          </a:xfrm>
          <a:prstGeom prst="rect">
            <a:avLst/>
          </a:prstGeom>
          <a:ln w="0">
            <a:noFill/>
          </a:ln>
        </p:spPr>
      </p:pic>
      <p:sp>
        <p:nvSpPr>
          <p:cNvPr id="882" name="Rectangle 11"/>
          <p:cNvSpPr/>
          <p:nvPr/>
        </p:nvSpPr>
        <p:spPr>
          <a:xfrm>
            <a:off x="2899080" y="-6480"/>
            <a:ext cx="60166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Arithmetic Operators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84" name="PlaceHolder 2"/>
          <p:cNvSpPr>
            <a:spLocks noGrp="1"/>
          </p:cNvSpPr>
          <p:nvPr>
            <p:ph/>
          </p:nvPr>
        </p:nvSpPr>
        <p:spPr>
          <a:xfrm>
            <a:off x="838080" y="1331640"/>
            <a:ext cx="10515240" cy="484488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assignment operators are used to assign values to variables.</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graphicFrame>
        <p:nvGraphicFramePr>
          <p:cNvPr id="885" name="Table 3"/>
          <p:cNvGraphicFramePr/>
          <p:nvPr/>
        </p:nvGraphicFramePr>
        <p:xfrm>
          <a:off x="838080" y="2439000"/>
          <a:ext cx="10515240" cy="3650760"/>
        </p:xfrm>
        <a:graphic>
          <a:graphicData uri="http://schemas.openxmlformats.org/drawingml/2006/table">
            <a:tbl>
              <a:tblPr/>
              <a:tblGrid>
                <a:gridCol w="2174040"/>
                <a:gridCol w="3992760"/>
                <a:gridCol w="2174040"/>
                <a:gridCol w="2174400"/>
              </a:tblGrid>
              <a:tr h="578520">
                <a:tc>
                  <a:txBody>
                    <a:bodyPr lIns="53280" rIns="53280" tIns="60840" bIns="60840" anchor="t">
                      <a:noAutofit/>
                    </a:bodyPr>
                    <a:p>
                      <a:pPr>
                        <a:lnSpc>
                          <a:spcPct val="100000"/>
                        </a:lnSpc>
                        <a:buNone/>
                      </a:pPr>
                      <a:r>
                        <a:rPr b="0" lang="en-IN" sz="1800" spc="-1" strike="noStrike">
                          <a:solidFill>
                            <a:srgbClr val="000000"/>
                          </a:solidFill>
                          <a:latin typeface="Trebuchet MS"/>
                        </a:rPr>
                        <a:t>Operator</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53280" rIns="53280" tIns="60840" bIns="60840" anchor="t">
                      <a:noAutofit/>
                    </a:bodyPr>
                    <a:p>
                      <a:pPr>
                        <a:lnSpc>
                          <a:spcPct val="100000"/>
                        </a:lnSpc>
                        <a:buNone/>
                      </a:pPr>
                      <a:r>
                        <a:rPr b="0" lang="en-IN" sz="1800" spc="-1" strike="noStrike">
                          <a:solidFill>
                            <a:srgbClr val="000000"/>
                          </a:solidFill>
                          <a:latin typeface="Trebuchet MS"/>
                        </a:rPr>
                        <a:t>Description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53280" rIns="53280" tIns="60840" bIns="60840" anchor="t">
                      <a:noAutofit/>
                    </a:bodyPr>
                    <a:p>
                      <a:pPr>
                        <a:lnSpc>
                          <a:spcPct val="100000"/>
                        </a:lnSpc>
                        <a:buNone/>
                      </a:pPr>
                      <a:r>
                        <a:rPr b="0" lang="en-IN" sz="1800" spc="-1" strike="noStrike">
                          <a:solidFill>
                            <a:srgbClr val="000000"/>
                          </a:solidFill>
                          <a:latin typeface="Trebuchet MS"/>
                        </a:rPr>
                        <a:t>Example</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53280" rIns="53280" tIns="60840" bIns="60840" anchor="t">
                      <a:noAutofit/>
                    </a:bodyPr>
                    <a:p>
                      <a:pPr>
                        <a:lnSpc>
                          <a:spcPct val="100000"/>
                        </a:lnSpc>
                        <a:buNone/>
                      </a:pPr>
                      <a:r>
                        <a:rPr b="0" lang="en-IN" sz="1800" spc="-1" strike="noStrike">
                          <a:solidFill>
                            <a:srgbClr val="000000"/>
                          </a:solidFill>
                          <a:latin typeface="Trebuchet MS"/>
                        </a:rPr>
                        <a:t>Is The Same As</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r>
              <a:tr h="511920">
                <a:tc>
                  <a:txBody>
                    <a:bodyPr lIns="53280" rIns="53280" tIns="37800" bIns="37800" anchor="t">
                      <a:noAutofit/>
                    </a:bodyPr>
                    <a:p>
                      <a:pP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Assign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11920">
                <a:tc>
                  <a:txBody>
                    <a:bodyPr lIns="53280" rIns="53280" tIns="37800" bIns="37800" anchor="t">
                      <a:noAutofit/>
                    </a:bodyPr>
                    <a:p>
                      <a:pP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Add and assign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11920">
                <a:tc>
                  <a:txBody>
                    <a:bodyPr lIns="53280" rIns="53280" tIns="37800" bIns="37800" anchor="t">
                      <a:noAutofit/>
                    </a:bodyPr>
                    <a:p>
                      <a:pP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Subtract and assign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11920">
                <a:tc>
                  <a:txBody>
                    <a:bodyPr lIns="53280" rIns="53280" tIns="37800" bIns="37800" anchor="t">
                      <a:noAutofit/>
                    </a:bodyPr>
                    <a:p>
                      <a:pP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Multiply and assign</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11920">
                <a:tc>
                  <a:txBody>
                    <a:bodyPr lIns="53280" rIns="53280" tIns="37800" bIns="37800" anchor="t">
                      <a:noAutofit/>
                    </a:bodyPr>
                    <a:p>
                      <a:pP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Divide and assign quotient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12640">
                <a:tc>
                  <a:txBody>
                    <a:bodyPr lIns="53280" rIns="53280" tIns="37800" bIns="37800" anchor="t">
                      <a:noAutofit/>
                    </a:bodyPr>
                    <a:p>
                      <a:pP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Divide and assign modulus</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bl>
          </a:graphicData>
        </a:graphic>
      </p:graphicFrame>
      <p:sp>
        <p:nvSpPr>
          <p:cNvPr id="88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887" name="Google Shape;176;p28" descr="C:\Users\User\Downloads\PCACS.png"/>
          <p:cNvPicPr/>
          <p:nvPr/>
        </p:nvPicPr>
        <p:blipFill>
          <a:blip r:embed="rId1"/>
          <a:stretch/>
        </p:blipFill>
        <p:spPr>
          <a:xfrm>
            <a:off x="11192040" y="11880"/>
            <a:ext cx="999720" cy="571320"/>
          </a:xfrm>
          <a:prstGeom prst="rect">
            <a:avLst/>
          </a:prstGeom>
          <a:ln w="0">
            <a:noFill/>
          </a:ln>
        </p:spPr>
      </p:pic>
      <p:sp>
        <p:nvSpPr>
          <p:cNvPr id="888" name="Rectangle 9"/>
          <p:cNvSpPr/>
          <p:nvPr/>
        </p:nvSpPr>
        <p:spPr>
          <a:xfrm>
            <a:off x="2839320" y="-6480"/>
            <a:ext cx="61354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Assignment Operators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90" name="PlaceHolder 2"/>
          <p:cNvSpPr>
            <a:spLocks noGrp="1"/>
          </p:cNvSpPr>
          <p:nvPr>
            <p:ph/>
          </p:nvPr>
        </p:nvSpPr>
        <p:spPr>
          <a:xfrm>
            <a:off x="838080" y="1229760"/>
            <a:ext cx="10515240" cy="494676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The comparison operators are used to compare two values in a Boolean fashion.</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graphicFrame>
        <p:nvGraphicFramePr>
          <p:cNvPr id="891" name="Table 3"/>
          <p:cNvGraphicFramePr/>
          <p:nvPr/>
        </p:nvGraphicFramePr>
        <p:xfrm>
          <a:off x="838080" y="2503440"/>
          <a:ext cx="10515240" cy="3568320"/>
        </p:xfrm>
        <a:graphic>
          <a:graphicData uri="http://schemas.openxmlformats.org/drawingml/2006/table">
            <a:tbl>
              <a:tblPr/>
              <a:tblGrid>
                <a:gridCol w="1801440"/>
                <a:gridCol w="1996200"/>
                <a:gridCol w="3348720"/>
                <a:gridCol w="3368880"/>
              </a:tblGrid>
              <a:tr h="541440">
                <a:tc>
                  <a:txBody>
                    <a:bodyPr lIns="35640" rIns="35640" tIns="40680" bIns="40680" anchor="t">
                      <a:noAutofit/>
                    </a:bodyPr>
                    <a:p>
                      <a:pPr algn="ctr">
                        <a:lnSpc>
                          <a:spcPct val="100000"/>
                        </a:lnSpc>
                        <a:buNone/>
                      </a:pPr>
                      <a:r>
                        <a:rPr b="0" lang="en-IN" sz="1200" spc="-1" strike="noStrike">
                          <a:solidFill>
                            <a:srgbClr val="000000"/>
                          </a:solidFill>
                          <a:latin typeface="Trebuchet MS"/>
                        </a:rPr>
                        <a:t>Operator</a:t>
                      </a:r>
                      <a:endParaRPr b="0" lang="en-US" sz="12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35640" rIns="35640" tIns="40680" bIns="40680" anchor="t">
                      <a:noAutofit/>
                    </a:bodyPr>
                    <a:p>
                      <a:pPr>
                        <a:lnSpc>
                          <a:spcPct val="100000"/>
                        </a:lnSpc>
                        <a:buNone/>
                      </a:pPr>
                      <a:r>
                        <a:rPr b="0" lang="en-IN" sz="1200" spc="-1" strike="noStrike">
                          <a:solidFill>
                            <a:srgbClr val="000000"/>
                          </a:solidFill>
                          <a:latin typeface="Trebuchet MS"/>
                        </a:rPr>
                        <a:t>Name</a:t>
                      </a:r>
                      <a:endParaRPr b="0" lang="en-US" sz="12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35640" rIns="35640" tIns="40680" bIns="40680" anchor="t">
                      <a:noAutofit/>
                    </a:bodyPr>
                    <a:p>
                      <a:pPr algn="ctr">
                        <a:lnSpc>
                          <a:spcPct val="100000"/>
                        </a:lnSpc>
                        <a:buNone/>
                      </a:pPr>
                      <a:r>
                        <a:rPr b="0" lang="en-IN" sz="1200" spc="-1" strike="noStrike">
                          <a:solidFill>
                            <a:srgbClr val="000000"/>
                          </a:solidFill>
                          <a:latin typeface="Trebuchet MS"/>
                        </a:rPr>
                        <a:t>Example</a:t>
                      </a:r>
                      <a:endParaRPr b="0" lang="en-US" sz="12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35640" rIns="35640" tIns="40680" bIns="40680" anchor="t">
                      <a:noAutofit/>
                    </a:bodyPr>
                    <a:p>
                      <a:pPr>
                        <a:lnSpc>
                          <a:spcPct val="100000"/>
                        </a:lnSpc>
                        <a:buNone/>
                      </a:pPr>
                      <a:r>
                        <a:rPr b="0" lang="en-IN" sz="1200" spc="-1" strike="noStrike">
                          <a:solidFill>
                            <a:srgbClr val="000000"/>
                          </a:solidFill>
                          <a:latin typeface="Trebuchet MS"/>
                        </a:rPr>
                        <a:t>Result</a:t>
                      </a:r>
                      <a:endParaRPr b="0" lang="en-US" sz="12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r>
              <a:tr h="504360">
                <a:tc>
                  <a:txBody>
                    <a:bodyPr lIns="35640" rIns="35640" tIns="25200" bIns="25200" anchor="t">
                      <a:noAutofit/>
                    </a:bodyPr>
                    <a:p>
                      <a:pPr algn="ctr">
                        <a:lnSpc>
                          <a:spcPct val="100000"/>
                        </a:lnSpc>
                        <a:buNone/>
                      </a:pPr>
                      <a:r>
                        <a:rPr b="1" lang="en-IN" sz="1400" spc="-1" strike="noStrike">
                          <a:solidFill>
                            <a:srgbClr val="484848"/>
                          </a:solidFill>
                          <a:latin typeface="Trebuchet MS"/>
                        </a:rPr>
                        <a:t>==</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Equal</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gn="ctr">
                        <a:lnSpc>
                          <a:spcPct val="100000"/>
                        </a:lnSpc>
                        <a:buNone/>
                      </a:pPr>
                      <a:r>
                        <a:rPr b="1" lang="en-IN" sz="1400" spc="-1" strike="noStrike">
                          <a:solidFill>
                            <a:srgbClr val="484848"/>
                          </a:solidFill>
                          <a:latin typeface="Trebuchet MS"/>
                        </a:rPr>
                        <a:t>x ==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True if x is equal to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04360">
                <a:tc>
                  <a:txBody>
                    <a:bodyPr lIns="35640" rIns="35640" tIns="25200" bIns="25200" anchor="t">
                      <a:noAutofit/>
                    </a:bodyPr>
                    <a:p>
                      <a:pPr algn="ctr">
                        <a:lnSpc>
                          <a:spcPct val="100000"/>
                        </a:lnSpc>
                        <a:buNone/>
                      </a:pPr>
                      <a:r>
                        <a:rPr b="1" lang="en-IN" sz="1400" spc="-1" strike="noStrike">
                          <a:solidFill>
                            <a:srgbClr val="484848"/>
                          </a:solidFill>
                          <a:latin typeface="Trebuchet MS"/>
                        </a:rPr>
                        <a:t>!=</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Not equal</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gn="ctr">
                        <a:lnSpc>
                          <a:spcPct val="100000"/>
                        </a:lnSpc>
                        <a:buNone/>
                      </a:pPr>
                      <a:r>
                        <a:rPr b="1" lang="en-IN" sz="1400" spc="-1" strike="noStrike">
                          <a:solidFill>
                            <a:srgbClr val="484848"/>
                          </a:solidFill>
                          <a:latin typeface="Trebuchet MS"/>
                        </a:rPr>
                        <a:t>x !=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True if x is not equal to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04360">
                <a:tc>
                  <a:txBody>
                    <a:bodyPr lIns="35640" rIns="35640" tIns="25200" bIns="25200" anchor="t">
                      <a:noAutofit/>
                    </a:bodyPr>
                    <a:p>
                      <a:pPr algn="ctr">
                        <a:lnSpc>
                          <a:spcPct val="100000"/>
                        </a:lnSpc>
                        <a:buNone/>
                      </a:pPr>
                      <a:r>
                        <a:rPr b="1" lang="en-IN" sz="1400" spc="-1" strike="noStrike">
                          <a:solidFill>
                            <a:srgbClr val="484848"/>
                          </a:solidFill>
                          <a:latin typeface="Trebuchet MS"/>
                        </a:rPr>
                        <a:t>&lt;</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Less than</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gn="ctr">
                        <a:lnSpc>
                          <a:spcPct val="100000"/>
                        </a:lnSpc>
                        <a:buNone/>
                      </a:pPr>
                      <a:r>
                        <a:rPr b="1" lang="en-IN" sz="1400" spc="-1" strike="noStrike">
                          <a:solidFill>
                            <a:srgbClr val="484848"/>
                          </a:solidFill>
                          <a:latin typeface="Trebuchet MS"/>
                        </a:rPr>
                        <a:t>x &lt;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True if x is less than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04360">
                <a:tc>
                  <a:txBody>
                    <a:bodyPr lIns="35640" rIns="35640" tIns="25200" bIns="25200" anchor="t">
                      <a:noAutofit/>
                    </a:bodyPr>
                    <a:p>
                      <a:pPr algn="ctr">
                        <a:lnSpc>
                          <a:spcPct val="100000"/>
                        </a:lnSpc>
                        <a:buNone/>
                      </a:pPr>
                      <a:r>
                        <a:rPr b="1" lang="en-IN" sz="1400" spc="-1" strike="noStrike">
                          <a:solidFill>
                            <a:srgbClr val="484848"/>
                          </a:solidFill>
                          <a:latin typeface="Trebuchet MS"/>
                        </a:rPr>
                        <a:t>&gt;</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Greater than</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gn="ctr">
                        <a:lnSpc>
                          <a:spcPct val="100000"/>
                        </a:lnSpc>
                        <a:buNone/>
                      </a:pPr>
                      <a:r>
                        <a:rPr b="1" lang="en-IN" sz="1400" spc="-1" strike="noStrike">
                          <a:solidFill>
                            <a:srgbClr val="484848"/>
                          </a:solidFill>
                          <a:latin typeface="Trebuchet MS"/>
                        </a:rPr>
                        <a:t>x &gt;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True if x is greater than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04360">
                <a:tc>
                  <a:txBody>
                    <a:bodyPr lIns="35640" rIns="35640" tIns="25200" bIns="25200" anchor="t">
                      <a:noAutofit/>
                    </a:bodyPr>
                    <a:p>
                      <a:pPr algn="ctr">
                        <a:lnSpc>
                          <a:spcPct val="100000"/>
                        </a:lnSpc>
                        <a:buNone/>
                      </a:pPr>
                      <a:r>
                        <a:rPr b="1" lang="en-IN" sz="1400" spc="-1" strike="noStrike">
                          <a:solidFill>
                            <a:srgbClr val="484848"/>
                          </a:solidFill>
                          <a:latin typeface="Trebuchet MS"/>
                        </a:rPr>
                        <a:t>&gt;=</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Greater than or equal to</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gn="ctr">
                        <a:lnSpc>
                          <a:spcPct val="100000"/>
                        </a:lnSpc>
                        <a:buNone/>
                      </a:pPr>
                      <a:r>
                        <a:rPr b="1" lang="en-IN" sz="1400" spc="-1" strike="noStrike">
                          <a:solidFill>
                            <a:srgbClr val="484848"/>
                          </a:solidFill>
                          <a:latin typeface="Trebuchet MS"/>
                        </a:rPr>
                        <a:t>x &gt;=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True if x is greater than or equal to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505080">
                <a:tc>
                  <a:txBody>
                    <a:bodyPr lIns="35640" rIns="35640" tIns="25200" bIns="25200" anchor="t">
                      <a:noAutofit/>
                    </a:bodyPr>
                    <a:p>
                      <a:pPr algn="ctr">
                        <a:lnSpc>
                          <a:spcPct val="100000"/>
                        </a:lnSpc>
                        <a:buNone/>
                      </a:pPr>
                      <a:r>
                        <a:rPr b="1" lang="en-IN" sz="1400" spc="-1" strike="noStrike">
                          <a:solidFill>
                            <a:srgbClr val="484848"/>
                          </a:solidFill>
                          <a:latin typeface="Trebuchet MS"/>
                        </a:rPr>
                        <a:t>&lt;=</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Less than or equal to</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gn="ctr">
                        <a:lnSpc>
                          <a:spcPct val="100000"/>
                        </a:lnSpc>
                        <a:buNone/>
                      </a:pPr>
                      <a:r>
                        <a:rPr b="1" lang="en-IN" sz="1400" spc="-1" strike="noStrike">
                          <a:solidFill>
                            <a:srgbClr val="484848"/>
                          </a:solidFill>
                          <a:latin typeface="Trebuchet MS"/>
                        </a:rPr>
                        <a:t>x &lt;=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5640" rIns="35640" tIns="25200" bIns="25200" anchor="t">
                      <a:noAutofit/>
                    </a:bodyPr>
                    <a:p>
                      <a:pPr>
                        <a:lnSpc>
                          <a:spcPct val="100000"/>
                        </a:lnSpc>
                        <a:buNone/>
                      </a:pPr>
                      <a:r>
                        <a:rPr b="1" lang="en-IN" sz="1400" spc="-1" strike="noStrike">
                          <a:solidFill>
                            <a:srgbClr val="484848"/>
                          </a:solidFill>
                          <a:latin typeface="Trebuchet MS"/>
                        </a:rPr>
                        <a:t>True if x is less than or equal to y</a:t>
                      </a:r>
                      <a:endParaRPr b="0" lang="en-US" sz="1400" spc="-1" strike="noStrike">
                        <a:latin typeface="Arial"/>
                      </a:endParaRPr>
                    </a:p>
                  </a:txBody>
                  <a:tcPr anchor="t" marL="35640" marR="356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bl>
          </a:graphicData>
        </a:graphic>
      </p:graphicFrame>
      <p:sp>
        <p:nvSpPr>
          <p:cNvPr id="89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893" name="Rectangle 9"/>
          <p:cNvSpPr/>
          <p:nvPr/>
        </p:nvSpPr>
        <p:spPr>
          <a:xfrm>
            <a:off x="2796840" y="-6480"/>
            <a:ext cx="62208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Comparison Operators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677160" y="609480"/>
            <a:ext cx="8596440" cy="1320480"/>
          </a:xfrm>
          <a:prstGeom prst="rect">
            <a:avLst/>
          </a:prstGeom>
          <a:noFill/>
          <a:ln w="0">
            <a:noFill/>
          </a:ln>
        </p:spPr>
        <p:txBody>
          <a:bodyPr anchor="t">
            <a:normAutofit fontScale="74000"/>
          </a:bodyPr>
          <a:p>
            <a:pPr>
              <a:lnSpc>
                <a:spcPct val="100000"/>
              </a:lnSpc>
              <a:buNone/>
            </a:pPr>
            <a:r>
              <a:rPr b="0" lang="en-US" sz="3600" spc="-1" strike="noStrike">
                <a:solidFill>
                  <a:srgbClr val="418ab3"/>
                </a:solidFill>
                <a:latin typeface="Trebuchet MS"/>
              </a:rPr>
              <a:t>JavaScript logical operators including the logical NOT operator( !), the logical AND operator ( &amp;&amp;) and the logical OR operator ( ||).</a:t>
            </a:r>
            <a:endParaRPr b="0" lang="en-US" sz="3600" spc="-1" strike="noStrike">
              <a:solidFill>
                <a:srgbClr val="000000"/>
              </a:solidFill>
              <a:latin typeface="Trebuchet MS"/>
            </a:endParaRPr>
          </a:p>
        </p:txBody>
      </p:sp>
      <p:graphicFrame>
        <p:nvGraphicFramePr>
          <p:cNvPr id="895" name="Content Placeholder 5"/>
          <p:cNvGraphicFramePr/>
          <p:nvPr/>
        </p:nvGraphicFramePr>
        <p:xfrm>
          <a:off x="649440" y="3242880"/>
          <a:ext cx="10515240" cy="2272680"/>
        </p:xfrm>
        <a:graphic>
          <a:graphicData uri="http://schemas.openxmlformats.org/drawingml/2006/table">
            <a:tbl>
              <a:tblPr/>
              <a:tblGrid>
                <a:gridCol w="3153240"/>
                <a:gridCol w="1054800"/>
                <a:gridCol w="3153240"/>
                <a:gridCol w="3153960"/>
              </a:tblGrid>
              <a:tr h="510840">
                <a:tc>
                  <a:txBody>
                    <a:bodyPr lIns="53280" rIns="53280" tIns="60840" bIns="60840" anchor="t">
                      <a:noAutofit/>
                    </a:bodyPr>
                    <a:p>
                      <a:pPr algn="ctr">
                        <a:lnSpc>
                          <a:spcPct val="100000"/>
                        </a:lnSpc>
                        <a:buNone/>
                      </a:pPr>
                      <a:r>
                        <a:rPr b="1" lang="en-IN" sz="1800" spc="-1" strike="noStrike">
                          <a:solidFill>
                            <a:srgbClr val="000000"/>
                          </a:solidFill>
                          <a:latin typeface="Trebuchet MS"/>
                        </a:rPr>
                        <a:t>Operator</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53280" rIns="53280" tIns="60840" bIns="60840" anchor="t">
                      <a:noAutofit/>
                    </a:bodyPr>
                    <a:p>
                      <a:pPr algn="ctr">
                        <a:lnSpc>
                          <a:spcPct val="100000"/>
                        </a:lnSpc>
                        <a:buNone/>
                      </a:pPr>
                      <a:r>
                        <a:rPr b="1" lang="en-IN" sz="1800" spc="-1" strike="noStrike">
                          <a:solidFill>
                            <a:srgbClr val="000000"/>
                          </a:solidFill>
                          <a:latin typeface="Trebuchet MS"/>
                        </a:rPr>
                        <a:t>Name</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53280" rIns="53280" tIns="60840" bIns="60840" anchor="t">
                      <a:noAutofit/>
                    </a:bodyPr>
                    <a:p>
                      <a:pPr>
                        <a:lnSpc>
                          <a:spcPct val="100000"/>
                        </a:lnSpc>
                        <a:buNone/>
                      </a:pPr>
                      <a:r>
                        <a:rPr b="1" lang="en-IN" sz="1800" spc="-1" strike="noStrike">
                          <a:solidFill>
                            <a:srgbClr val="000000"/>
                          </a:solidFill>
                          <a:latin typeface="Trebuchet MS"/>
                        </a:rPr>
                        <a:t>Example</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53280" rIns="53280" tIns="60840" bIns="60840" anchor="t">
                      <a:noAutofit/>
                    </a:bodyPr>
                    <a:p>
                      <a:pPr>
                        <a:lnSpc>
                          <a:spcPct val="100000"/>
                        </a:lnSpc>
                        <a:buNone/>
                      </a:pPr>
                      <a:r>
                        <a:rPr b="1" lang="en-IN" sz="1800" spc="-1" strike="noStrike">
                          <a:solidFill>
                            <a:srgbClr val="000000"/>
                          </a:solidFill>
                          <a:latin typeface="Trebuchet MS"/>
                        </a:rPr>
                        <a:t>Result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r>
              <a:tr h="470160">
                <a:tc>
                  <a:txBody>
                    <a:bodyPr lIns="53280" rIns="53280" tIns="37800" bIns="37800" anchor="t">
                      <a:noAutofit/>
                    </a:bodyPr>
                    <a:p>
                      <a:pPr algn="ctr">
                        <a:lnSpc>
                          <a:spcPct val="100000"/>
                        </a:lnSpc>
                        <a:buNone/>
                      </a:pPr>
                      <a:r>
                        <a:rPr b="0" lang="en-IN" sz="1800" spc="-1" strike="noStrike">
                          <a:solidFill>
                            <a:srgbClr val="484848"/>
                          </a:solidFill>
                          <a:latin typeface="Trebuchet MS"/>
                        </a:rPr>
                        <a:t>&amp;&amp;</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gn="ctr">
                        <a:lnSpc>
                          <a:spcPct val="100000"/>
                        </a:lnSpc>
                        <a:buNone/>
                      </a:pPr>
                      <a:r>
                        <a:rPr b="0" lang="en-IN" sz="1800" spc="-1" strike="noStrike">
                          <a:solidFill>
                            <a:srgbClr val="484848"/>
                          </a:solidFill>
                          <a:latin typeface="Trebuchet MS"/>
                        </a:rPr>
                        <a:t>And</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&amp;&amp;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True if both x and y are true</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496800">
                <a:tc>
                  <a:txBody>
                    <a:bodyPr lIns="53280" rIns="53280" tIns="37800" bIns="37800" anchor="t">
                      <a:noAutofit/>
                    </a:bodyPr>
                    <a:p>
                      <a:pPr algn="ct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gn="ctr">
                        <a:lnSpc>
                          <a:spcPct val="100000"/>
                        </a:lnSpc>
                        <a:buNone/>
                      </a:pPr>
                      <a:r>
                        <a:rPr b="0" lang="en-IN" sz="1800" spc="-1" strike="noStrike">
                          <a:solidFill>
                            <a:srgbClr val="484848"/>
                          </a:solidFill>
                          <a:latin typeface="Trebuchet MS"/>
                        </a:rPr>
                        <a:t>Or</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 || y</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True if either x or y is true</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794880">
                <a:tc>
                  <a:txBody>
                    <a:bodyPr lIns="53280" rIns="53280" tIns="37800" bIns="37800" anchor="t">
                      <a:noAutofit/>
                    </a:bodyPr>
                    <a:p>
                      <a:pPr algn="ctr">
                        <a:lnSpc>
                          <a:spcPct val="100000"/>
                        </a:lnSpc>
                        <a:buNone/>
                      </a:pPr>
                      <a:r>
                        <a:rPr b="0" lang="en-IN" sz="1800" spc="-1" strike="noStrike">
                          <a:solidFill>
                            <a:srgbClr val="484848"/>
                          </a:solidFill>
                          <a:latin typeface="Trebuchet MS"/>
                        </a:rPr>
                        <a: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gn="ctr">
                        <a:lnSpc>
                          <a:spcPct val="100000"/>
                        </a:lnSpc>
                        <a:buNone/>
                      </a:pPr>
                      <a:r>
                        <a:rPr b="0" lang="en-IN" sz="1800" spc="-1" strike="noStrike">
                          <a:solidFill>
                            <a:srgbClr val="484848"/>
                          </a:solidFill>
                          <a:latin typeface="Trebuchet MS"/>
                        </a:rPr>
                        <a:t>Not</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!x</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53280" rIns="53280" tIns="37800" bIns="37800" anchor="t">
                      <a:noAutofit/>
                    </a:bodyPr>
                    <a:p>
                      <a:pPr>
                        <a:lnSpc>
                          <a:spcPct val="100000"/>
                        </a:lnSpc>
                        <a:buNone/>
                      </a:pPr>
                      <a:r>
                        <a:rPr b="0" lang="en-IN" sz="1800" spc="-1" strike="noStrike">
                          <a:solidFill>
                            <a:srgbClr val="484848"/>
                          </a:solidFill>
                          <a:latin typeface="Trebuchet MS"/>
                        </a:rPr>
                        <a:t>True if x is not true</a:t>
                      </a:r>
                      <a:endParaRPr b="0" lang="en-US" sz="1800" spc="-1" strike="noStrike">
                        <a:latin typeface="Arial"/>
                      </a:endParaRPr>
                    </a:p>
                  </a:txBody>
                  <a:tcPr anchor="t" marL="53280" marR="532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bl>
          </a:graphicData>
        </a:graphic>
      </p:graphicFrame>
      <p:sp>
        <p:nvSpPr>
          <p:cNvPr id="89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897" name="Rectangle 11"/>
          <p:cNvSpPr/>
          <p:nvPr/>
        </p:nvSpPr>
        <p:spPr>
          <a:xfrm>
            <a:off x="3217680" y="-6480"/>
            <a:ext cx="53794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Logical Operators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899"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There are several conditional statements in JavaScript that you can use to make decisions:</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2000" spc="-1" strike="noStrike">
                <a:solidFill>
                  <a:srgbClr val="414141"/>
                </a:solidFill>
                <a:latin typeface="Segoe UI"/>
              </a:rPr>
              <a:t> </a:t>
            </a:r>
            <a:r>
              <a:rPr b="0" lang="en-IN" sz="2000" spc="-1" strike="noStrike">
                <a:solidFill>
                  <a:srgbClr val="414141"/>
                </a:solidFill>
                <a:latin typeface="Segoe UI"/>
              </a:rPr>
              <a:t>The </a:t>
            </a:r>
            <a:r>
              <a:rPr b="1" lang="en-IN" sz="2000" spc="-1" strike="noStrike">
                <a:solidFill>
                  <a:srgbClr val="414141"/>
                </a:solidFill>
                <a:latin typeface="Segoe UI"/>
              </a:rPr>
              <a:t>if</a:t>
            </a:r>
            <a:r>
              <a:rPr b="0" lang="en-IN" sz="2000" spc="-1" strike="noStrike">
                <a:solidFill>
                  <a:srgbClr val="414141"/>
                </a:solidFill>
                <a:latin typeface="Segoe UI"/>
              </a:rPr>
              <a:t> statement</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2000" spc="-1" strike="noStrike">
                <a:solidFill>
                  <a:srgbClr val="414141"/>
                </a:solidFill>
                <a:latin typeface="Segoe UI"/>
              </a:rPr>
              <a:t>The </a:t>
            </a:r>
            <a:r>
              <a:rPr b="1" lang="en-IN" sz="2000" spc="-1" strike="noStrike">
                <a:solidFill>
                  <a:srgbClr val="414141"/>
                </a:solidFill>
                <a:latin typeface="Segoe UI"/>
              </a:rPr>
              <a:t>if...else</a:t>
            </a:r>
            <a:r>
              <a:rPr b="0" lang="en-IN" sz="2000" spc="-1" strike="noStrike">
                <a:solidFill>
                  <a:srgbClr val="414141"/>
                </a:solidFill>
                <a:latin typeface="Segoe UI"/>
              </a:rPr>
              <a:t> statement</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2000" spc="-1" strike="noStrike">
                <a:solidFill>
                  <a:srgbClr val="414141"/>
                </a:solidFill>
                <a:latin typeface="Segoe UI"/>
              </a:rPr>
              <a:t>The </a:t>
            </a:r>
            <a:r>
              <a:rPr b="1" lang="en-IN" sz="2000" spc="-1" strike="noStrike">
                <a:solidFill>
                  <a:srgbClr val="414141"/>
                </a:solidFill>
                <a:latin typeface="Segoe UI"/>
              </a:rPr>
              <a:t>if...else if....else</a:t>
            </a:r>
            <a:r>
              <a:rPr b="0" lang="en-IN" sz="2000" spc="-1" strike="noStrike">
                <a:solidFill>
                  <a:srgbClr val="414141"/>
                </a:solidFill>
                <a:latin typeface="Segoe UI"/>
              </a:rPr>
              <a:t> statement</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2000" spc="-1" strike="noStrike">
                <a:solidFill>
                  <a:srgbClr val="414141"/>
                </a:solidFill>
                <a:latin typeface="Segoe UI"/>
              </a:rPr>
              <a:t>The </a:t>
            </a:r>
            <a:r>
              <a:rPr b="1" lang="en-IN" sz="2000" spc="-1" strike="noStrike">
                <a:solidFill>
                  <a:srgbClr val="414141"/>
                </a:solidFill>
                <a:latin typeface="Segoe UI"/>
              </a:rPr>
              <a:t>switch...case</a:t>
            </a:r>
            <a:r>
              <a:rPr b="0" lang="en-IN" sz="2000" spc="-1" strike="noStrike">
                <a:solidFill>
                  <a:srgbClr val="414141"/>
                </a:solidFill>
                <a:latin typeface="Segoe UI"/>
              </a:rPr>
              <a:t> statement</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
        <p:nvSpPr>
          <p:cNvPr id="90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01" name="Google Shape;176;p28" descr="C:\Users\User\Downloads\PCACS.png"/>
          <p:cNvPicPr/>
          <p:nvPr/>
        </p:nvPicPr>
        <p:blipFill>
          <a:blip r:embed="rId1"/>
          <a:stretch/>
        </p:blipFill>
        <p:spPr>
          <a:xfrm>
            <a:off x="11192040" y="11880"/>
            <a:ext cx="999720" cy="571320"/>
          </a:xfrm>
          <a:prstGeom prst="rect">
            <a:avLst/>
          </a:prstGeom>
          <a:ln w="0">
            <a:noFill/>
          </a:ln>
        </p:spPr>
      </p:pic>
      <p:sp>
        <p:nvSpPr>
          <p:cNvPr id="902" name="Rectangle 8"/>
          <p:cNvSpPr/>
          <p:nvPr/>
        </p:nvSpPr>
        <p:spPr>
          <a:xfrm>
            <a:off x="2684880" y="-6480"/>
            <a:ext cx="64447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Conditional Statements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0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if statement is used to execute a block of code only if the specified condition evaluates to true.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if( condition )</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   </a:t>
            </a:r>
            <a:r>
              <a:rPr b="0" lang="en-IN" sz="1800" spc="-1" strike="noStrike">
                <a:solidFill>
                  <a:srgbClr val="404040"/>
                </a:solidFill>
                <a:latin typeface="Trebuchet MS"/>
              </a:rPr>
              <a:t>statement;</a:t>
            </a:r>
            <a:endParaRPr b="0" lang="en-US" sz="1800" spc="-1" strike="noStrike">
              <a:solidFill>
                <a:srgbClr val="404040"/>
              </a:solidFill>
              <a:latin typeface="Trebuchet MS"/>
            </a:endParaRPr>
          </a:p>
        </p:txBody>
      </p:sp>
      <p:sp>
        <p:nvSpPr>
          <p:cNvPr id="90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06" name="Google Shape;176;p28" descr="C:\Users\User\Downloads\PCACS.png"/>
          <p:cNvPicPr/>
          <p:nvPr/>
        </p:nvPicPr>
        <p:blipFill>
          <a:blip r:embed="rId1"/>
          <a:stretch/>
        </p:blipFill>
        <p:spPr>
          <a:xfrm>
            <a:off x="11192040" y="11880"/>
            <a:ext cx="999720" cy="571320"/>
          </a:xfrm>
          <a:prstGeom prst="rect">
            <a:avLst/>
          </a:prstGeom>
          <a:ln w="0">
            <a:noFill/>
          </a:ln>
        </p:spPr>
      </p:pic>
      <p:sp>
        <p:nvSpPr>
          <p:cNvPr id="907" name="Rectangle 8"/>
          <p:cNvSpPr/>
          <p:nvPr/>
        </p:nvSpPr>
        <p:spPr>
          <a:xfrm>
            <a:off x="4688640" y="-6480"/>
            <a:ext cx="24368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if statement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09"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var a=20;</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if(a&gt;10){</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document.write("value of a is greater than 10");</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p:txBody>
      </p:sp>
      <p:sp>
        <p:nvSpPr>
          <p:cNvPr id="91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11" name="Google Shape;176;p28" descr="C:\Users\User\Downloads\PCACS.png"/>
          <p:cNvPicPr/>
          <p:nvPr/>
        </p:nvPicPr>
        <p:blipFill>
          <a:blip r:embed="rId1"/>
          <a:stretch/>
        </p:blipFill>
        <p:spPr>
          <a:xfrm>
            <a:off x="11192040" y="11880"/>
            <a:ext cx="999720" cy="571320"/>
          </a:xfrm>
          <a:prstGeom prst="rect">
            <a:avLst/>
          </a:prstGeom>
          <a:ln w="0">
            <a:noFill/>
          </a:ln>
        </p:spPr>
      </p:pic>
      <p:sp>
        <p:nvSpPr>
          <p:cNvPr id="912" name="Rectangle 8"/>
          <p:cNvSpPr/>
          <p:nvPr/>
        </p:nvSpPr>
        <p:spPr>
          <a:xfrm>
            <a:off x="4850280" y="-6480"/>
            <a:ext cx="21135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If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1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if statement executes a block if a condition is true. When the condition is false, it does nothing. But if you want to execute a statement if the condition is false, you can use an if...else statement.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if( condition )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else {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a:t>
            </a:r>
            <a:endParaRPr b="0" lang="en-US" sz="1800" spc="-1" strike="noStrike">
              <a:solidFill>
                <a:srgbClr val="404040"/>
              </a:solidFill>
              <a:latin typeface="Trebuchet MS"/>
            </a:endParaRPr>
          </a:p>
        </p:txBody>
      </p:sp>
      <p:sp>
        <p:nvSpPr>
          <p:cNvPr id="91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16" name="Google Shape;176;p28" descr="C:\Users\User\Downloads\PCACS.png"/>
          <p:cNvPicPr/>
          <p:nvPr/>
        </p:nvPicPr>
        <p:blipFill>
          <a:blip r:embed="rId1"/>
          <a:stretch/>
        </p:blipFill>
        <p:spPr>
          <a:xfrm>
            <a:off x="11192040" y="11880"/>
            <a:ext cx="999720" cy="571320"/>
          </a:xfrm>
          <a:prstGeom prst="rect">
            <a:avLst/>
          </a:prstGeom>
          <a:ln w="0">
            <a:noFill/>
          </a:ln>
        </p:spPr>
      </p:pic>
      <p:sp>
        <p:nvSpPr>
          <p:cNvPr id="917" name="Rectangle 8"/>
          <p:cNvSpPr/>
          <p:nvPr/>
        </p:nvSpPr>
        <p:spPr>
          <a:xfrm>
            <a:off x="3651120" y="-6480"/>
            <a:ext cx="45122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if … else statement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19"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IN" sz="1800" spc="-1" strike="noStrike">
                <a:solidFill>
                  <a:srgbClr val="404040"/>
                </a:solidFill>
                <a:latin typeface="Trebuchet MS"/>
              </a:rPr>
              <a:t>&lt;script&gt;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a=20;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if(a%2==0){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document.write("a is even number");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else{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document.write("a is odd number");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 </a:t>
            </a:r>
            <a:endParaRPr b="0" lang="en-US" sz="1800" spc="-1" strike="noStrike">
              <a:solidFill>
                <a:srgbClr val="404040"/>
              </a:solidFill>
              <a:latin typeface="Trebuchet MS"/>
            </a:endParaRPr>
          </a:p>
        </p:txBody>
      </p:sp>
      <p:sp>
        <p:nvSpPr>
          <p:cNvPr id="92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21" name="Google Shape;176;p28" descr="C:\Users\User\Downloads\PCACS.png"/>
          <p:cNvPicPr/>
          <p:nvPr/>
        </p:nvPicPr>
        <p:blipFill>
          <a:blip r:embed="rId1"/>
          <a:stretch/>
        </p:blipFill>
        <p:spPr>
          <a:xfrm>
            <a:off x="11192040" y="11880"/>
            <a:ext cx="999720" cy="571320"/>
          </a:xfrm>
          <a:prstGeom prst="rect">
            <a:avLst/>
          </a:prstGeom>
          <a:ln w="0">
            <a:noFill/>
          </a:ln>
        </p:spPr>
      </p:pic>
      <p:sp>
        <p:nvSpPr>
          <p:cNvPr id="922" name="Rectangle 8"/>
          <p:cNvSpPr/>
          <p:nvPr/>
        </p:nvSpPr>
        <p:spPr>
          <a:xfrm>
            <a:off x="4422960" y="-6480"/>
            <a:ext cx="29685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if else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24" name="PlaceHolder 2"/>
          <p:cNvSpPr>
            <a:spLocks noGrp="1"/>
          </p:cNvSpPr>
          <p:nvPr>
            <p:ph/>
          </p:nvPr>
        </p:nvSpPr>
        <p:spPr>
          <a:xfrm>
            <a:off x="677160" y="2160720"/>
            <a:ext cx="8596440" cy="3880440"/>
          </a:xfrm>
          <a:prstGeom prst="rect">
            <a:avLst/>
          </a:prstGeom>
          <a:noFill/>
          <a:ln w="0">
            <a:noFill/>
          </a:ln>
        </p:spPr>
        <p:txBody>
          <a:bodyPr anchor="t">
            <a:normAutofit fontScale="76000"/>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To check multiple conditions and execute the corresponding block if a condition is true, you use the if...else...if statement like this: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if (condition1)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else if (condition2)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else if (condition3)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else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92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26" name="Google Shape;176;p28" descr="C:\Users\User\Downloads\PCACS.png"/>
          <p:cNvPicPr/>
          <p:nvPr/>
        </p:nvPicPr>
        <p:blipFill>
          <a:blip r:embed="rId1"/>
          <a:stretch/>
        </p:blipFill>
        <p:spPr>
          <a:xfrm>
            <a:off x="11192040" y="11880"/>
            <a:ext cx="999720" cy="571320"/>
          </a:xfrm>
          <a:prstGeom prst="rect">
            <a:avLst/>
          </a:prstGeom>
          <a:ln w="0">
            <a:noFill/>
          </a:ln>
        </p:spPr>
      </p:pic>
      <p:sp>
        <p:nvSpPr>
          <p:cNvPr id="927" name="Rectangle 8"/>
          <p:cNvSpPr/>
          <p:nvPr/>
        </p:nvSpPr>
        <p:spPr>
          <a:xfrm>
            <a:off x="2881440" y="-6480"/>
            <a:ext cx="6051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if …else if … else statement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677160" y="2700720"/>
            <a:ext cx="8596440" cy="1826280"/>
          </a:xfrm>
          <a:prstGeom prst="rect">
            <a:avLst/>
          </a:prstGeom>
          <a:noFill/>
          <a:ln w="0">
            <a:noFill/>
          </a:ln>
        </p:spPr>
        <p:txBody>
          <a:bodyPr anchor="b">
            <a:noAutofit/>
          </a:bodyPr>
          <a:p>
            <a:pPr>
              <a:lnSpc>
                <a:spcPct val="100000"/>
              </a:lnSpc>
              <a:buNone/>
            </a:pPr>
            <a:r>
              <a:rPr b="0" lang="en-US" sz="4000" spc="-1" strike="noStrike">
                <a:solidFill>
                  <a:srgbClr val="418ab3"/>
                </a:solidFill>
                <a:latin typeface="Trebuchet MS"/>
              </a:rPr>
              <a:t>HTML</a:t>
            </a:r>
            <a:endParaRPr b="0" lang="en-US" sz="4000" spc="-1" strike="noStrike">
              <a:solidFill>
                <a:srgbClr val="000000"/>
              </a:solidFill>
              <a:latin typeface="Trebuchet MS"/>
            </a:endParaRPr>
          </a:p>
        </p:txBody>
      </p:sp>
      <p:sp>
        <p:nvSpPr>
          <p:cNvPr id="208" name="PlaceHolder 2"/>
          <p:cNvSpPr>
            <a:spLocks noGrp="1"/>
          </p:cNvSpPr>
          <p:nvPr>
            <p:ph/>
          </p:nvPr>
        </p:nvSpPr>
        <p:spPr>
          <a:xfrm>
            <a:off x="677160" y="4527360"/>
            <a:ext cx="8596440" cy="860040"/>
          </a:xfrm>
          <a:prstGeom prst="rect">
            <a:avLst/>
          </a:prstGeom>
          <a:noFill/>
          <a:ln w="0">
            <a:noFill/>
          </a:ln>
        </p:spPr>
        <p:txBody>
          <a:bodyPr anchor="t">
            <a:noAutofit/>
          </a:bodyPr>
          <a:p>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29" name="PlaceHolder 2"/>
          <p:cNvSpPr>
            <a:spLocks noGrp="1"/>
          </p:cNvSpPr>
          <p:nvPr>
            <p:ph/>
          </p:nvPr>
        </p:nvSpPr>
        <p:spPr>
          <a:xfrm>
            <a:off x="677160" y="2160720"/>
            <a:ext cx="8596440" cy="3880440"/>
          </a:xfrm>
          <a:prstGeom prst="rect">
            <a:avLst/>
          </a:prstGeom>
          <a:noFill/>
          <a:ln w="0">
            <a:noFill/>
          </a:ln>
        </p:spPr>
        <p:txBody>
          <a:bodyPr anchor="t">
            <a:normAutofit fontScale="74000"/>
          </a:bodyPr>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var subject = "OS";</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if( subject == "CJ" )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document.write("&lt;b&gt;CORE JAVA&lt;/b&gt;");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 else if( subject == "WP" )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document.write("&lt;b&gt;WEB PROGRAMMING&lt;/b&gt;");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 else if( subject == "OS" )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document.write("&lt;b&gt;OPERATING SYSTEM&lt;/b&gt;");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 else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document.write("&lt;b&gt;Unknown Subject&lt;/b&gt;");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p:txBody>
      </p:sp>
      <p:sp>
        <p:nvSpPr>
          <p:cNvPr id="93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31" name="Google Shape;176;p28" descr="C:\Users\User\Downloads\PCACS.png"/>
          <p:cNvPicPr/>
          <p:nvPr/>
        </p:nvPicPr>
        <p:blipFill>
          <a:blip r:embed="rId1"/>
          <a:stretch/>
        </p:blipFill>
        <p:spPr>
          <a:xfrm>
            <a:off x="11192040" y="11880"/>
            <a:ext cx="999720" cy="571320"/>
          </a:xfrm>
          <a:prstGeom prst="rect">
            <a:avLst/>
          </a:prstGeom>
          <a:ln w="0">
            <a:noFill/>
          </a:ln>
        </p:spPr>
      </p:pic>
      <p:sp>
        <p:nvSpPr>
          <p:cNvPr id="932" name="Rectangle 8"/>
          <p:cNvSpPr/>
          <p:nvPr/>
        </p:nvSpPr>
        <p:spPr>
          <a:xfrm>
            <a:off x="2881440" y="-6480"/>
            <a:ext cx="6051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if …else if … else statement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Ternary Operator</a:t>
            </a:r>
            <a:endParaRPr b="0" lang="en-US" sz="3600" spc="-1" strike="noStrike">
              <a:solidFill>
                <a:srgbClr val="000000"/>
              </a:solidFill>
              <a:latin typeface="Trebuchet MS"/>
            </a:endParaRPr>
          </a:p>
        </p:txBody>
      </p:sp>
      <p:sp>
        <p:nvSpPr>
          <p:cNvPr id="93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condition ? expressionIfTrue : expressionIfFalse;</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PlaceHolder 1"/>
          <p:cNvSpPr>
            <a:spLocks noGrp="1"/>
          </p:cNvSpPr>
          <p:nvPr>
            <p:ph type="title"/>
          </p:nvPr>
        </p:nvSpPr>
        <p:spPr>
          <a:xfrm>
            <a:off x="677160" y="636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Ternary Operator</a:t>
            </a:r>
            <a:endParaRPr b="0" lang="en-US" sz="3600" spc="-1" strike="noStrike">
              <a:solidFill>
                <a:srgbClr val="000000"/>
              </a:solidFill>
              <a:latin typeface="Trebuchet MS"/>
            </a:endParaRPr>
          </a:p>
        </p:txBody>
      </p:sp>
      <p:sp>
        <p:nvSpPr>
          <p:cNvPr id="936"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US" sz="1800" spc="-1" strike="noStrike">
                <a:solidFill>
                  <a:srgbClr val="404040"/>
                </a:solidFill>
                <a:latin typeface="Trebuchet MS"/>
              </a:rPr>
              <a:t>let age = 18;</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let message;</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age &gt;= 16 ? (message = 'You can drive.') : (message = 'You cannot drive.');</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console.log(message);</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38"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The </a:t>
            </a:r>
            <a:r>
              <a:rPr b="0" i="1" lang="en-IN" sz="1800" spc="-1" strike="noStrike">
                <a:solidFill>
                  <a:srgbClr val="414141"/>
                </a:solidFill>
                <a:latin typeface="Segoe UI"/>
              </a:rPr>
              <a:t>switch..case</a:t>
            </a:r>
            <a:r>
              <a:rPr b="0" lang="en-IN" sz="1800" spc="-1" strike="noStrike">
                <a:solidFill>
                  <a:srgbClr val="414141"/>
                </a:solidFill>
                <a:latin typeface="Segoe UI"/>
              </a:rPr>
              <a:t> statement is an alternative to the </a:t>
            </a:r>
            <a:r>
              <a:rPr b="0" i="1" lang="en-IN" sz="1800" spc="-1" strike="noStrike">
                <a:solidFill>
                  <a:srgbClr val="414141"/>
                </a:solidFill>
                <a:latin typeface="Segoe UI"/>
              </a:rPr>
              <a:t>if...else if...else</a:t>
            </a:r>
            <a:r>
              <a:rPr b="0" lang="en-IN" sz="1800" spc="-1" strike="noStrike">
                <a:solidFill>
                  <a:srgbClr val="414141"/>
                </a:solidFill>
                <a:latin typeface="Segoe UI"/>
              </a:rPr>
              <a:t> statement, which does almost the same thing. The </a:t>
            </a:r>
            <a:r>
              <a:rPr b="0" i="1" lang="en-IN" sz="1800" spc="-1" strike="noStrike">
                <a:solidFill>
                  <a:srgbClr val="414141"/>
                </a:solidFill>
                <a:latin typeface="Segoe UI"/>
              </a:rPr>
              <a:t>switch...case</a:t>
            </a:r>
            <a:r>
              <a:rPr b="0" lang="en-IN" sz="1800" spc="-1" strike="noStrike">
                <a:solidFill>
                  <a:srgbClr val="414141"/>
                </a:solidFill>
                <a:latin typeface="Segoe UI"/>
              </a:rPr>
              <a:t> statement tests a variable or expression against a series of values. </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switch statement evaluates an expression, compares its result with case values, and executes the statement associated with the matching case value.</a:t>
            </a:r>
            <a:endParaRPr b="0" lang="en-US" sz="1800" spc="-1" strike="noStrike">
              <a:solidFill>
                <a:srgbClr val="404040"/>
              </a:solidFill>
              <a:latin typeface="Trebuchet MS"/>
            </a:endParaRPr>
          </a:p>
        </p:txBody>
      </p:sp>
      <p:sp>
        <p:nvSpPr>
          <p:cNvPr id="93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40" name="Google Shape;176;p28" descr="C:\Users\User\Downloads\PCACS.png"/>
          <p:cNvPicPr/>
          <p:nvPr/>
        </p:nvPicPr>
        <p:blipFill>
          <a:blip r:embed="rId1"/>
          <a:stretch/>
        </p:blipFill>
        <p:spPr>
          <a:xfrm>
            <a:off x="11192040" y="11880"/>
            <a:ext cx="999720" cy="571320"/>
          </a:xfrm>
          <a:prstGeom prst="rect">
            <a:avLst/>
          </a:prstGeom>
          <a:ln w="0">
            <a:noFill/>
          </a:ln>
        </p:spPr>
      </p:pic>
      <p:sp>
        <p:nvSpPr>
          <p:cNvPr id="941" name="Rectangle 8"/>
          <p:cNvSpPr/>
          <p:nvPr/>
        </p:nvSpPr>
        <p:spPr>
          <a:xfrm>
            <a:off x="3565800" y="-6480"/>
            <a:ext cx="46832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switch … case statement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43" name="PlaceHolder 2"/>
          <p:cNvSpPr>
            <a:spLocks noGrp="1"/>
          </p:cNvSpPr>
          <p:nvPr>
            <p:ph/>
          </p:nvPr>
        </p:nvSpPr>
        <p:spPr>
          <a:xfrm>
            <a:off x="677160" y="2160720"/>
            <a:ext cx="8596440" cy="3880440"/>
          </a:xfrm>
          <a:prstGeom prst="rect">
            <a:avLst/>
          </a:prstGeom>
          <a:noFill/>
          <a:ln w="0">
            <a:noFill/>
          </a:ln>
        </p:spPr>
        <p:txBody>
          <a:bodyPr anchor="t">
            <a:normAutofit fontScale="74000"/>
          </a:bodyPr>
          <a:p>
            <a:pPr>
              <a:lnSpc>
                <a:spcPct val="100000"/>
              </a:lnSpc>
              <a:spcBef>
                <a:spcPts val="1001"/>
              </a:spcBef>
              <a:buNone/>
              <a:tabLst>
                <a:tab algn="l" pos="0"/>
              </a:tabLst>
            </a:pPr>
            <a:r>
              <a:rPr b="0" lang="en-US" sz="1800" spc="-1" strike="noStrike">
                <a:solidFill>
                  <a:srgbClr val="404040"/>
                </a:solidFill>
                <a:latin typeface="Trebuchet MS"/>
              </a:rPr>
              <a:t>switch (expression)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case value1:</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statement1;</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break;</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case value2:</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statement2;</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break;</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case value3:</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statement3;</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break;</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default: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statement;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45" name="PlaceHolder 2"/>
          <p:cNvSpPr>
            <a:spLocks noGrp="1"/>
          </p:cNvSpPr>
          <p:nvPr>
            <p:ph/>
          </p:nvPr>
        </p:nvSpPr>
        <p:spPr>
          <a:xfrm>
            <a:off x="838080" y="1091880"/>
            <a:ext cx="10515240" cy="5084640"/>
          </a:xfrm>
          <a:prstGeom prst="rect">
            <a:avLst/>
          </a:prstGeom>
          <a:noFill/>
          <a:ln w="0">
            <a:noFill/>
          </a:ln>
        </p:spPr>
        <p:txBody>
          <a:bodyPr anchor="t">
            <a:noAutofit/>
          </a:bodyPr>
          <a:p>
            <a:pPr>
              <a:lnSpc>
                <a:spcPct val="100000"/>
              </a:lnSpc>
              <a:spcBef>
                <a:spcPts val="1001"/>
              </a:spcBef>
              <a:buNone/>
              <a:tabLst>
                <a:tab algn="l" pos="0"/>
              </a:tabLst>
            </a:pPr>
            <a:r>
              <a:rPr b="0" lang="en-IN" sz="600" spc="-1" strike="noStrike">
                <a:solidFill>
                  <a:srgbClr val="404040"/>
                </a:solidFill>
                <a:latin typeface="Trebuchet MS"/>
              </a:rPr>
              <a:t>&lt;script&gt;</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var grade = 'A';</a:t>
            </a:r>
            <a:endParaRPr b="0" lang="en-US" sz="600" spc="-1" strike="noStrike">
              <a:solidFill>
                <a:srgbClr val="404040"/>
              </a:solidFill>
              <a:latin typeface="Trebuchet MS"/>
            </a:endParaRPr>
          </a:p>
          <a:p>
            <a:pPr>
              <a:lnSpc>
                <a:spcPct val="100000"/>
              </a:lnSpc>
              <a:spcBef>
                <a:spcPts val="1001"/>
              </a:spcBef>
              <a:buNone/>
              <a:tabLst>
                <a:tab algn="l" pos="0"/>
              </a:tabLst>
            </a:pP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switch (grade) {</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case 'A':</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document.write("Good job&lt;br /&gt;");</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break;</a:t>
            </a:r>
            <a:endParaRPr b="0" lang="en-US" sz="600" spc="-1" strike="noStrike">
              <a:solidFill>
                <a:srgbClr val="404040"/>
              </a:solidFill>
              <a:latin typeface="Trebuchet MS"/>
            </a:endParaRPr>
          </a:p>
          <a:p>
            <a:pPr>
              <a:lnSpc>
                <a:spcPct val="100000"/>
              </a:lnSpc>
              <a:spcBef>
                <a:spcPts val="1001"/>
              </a:spcBef>
              <a:buNone/>
              <a:tabLst>
                <a:tab algn="l" pos="0"/>
              </a:tabLst>
            </a:pP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case 'B':</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document.write("Pretty good&lt;br /&gt;");</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break;</a:t>
            </a:r>
            <a:endParaRPr b="0" lang="en-US" sz="600" spc="-1" strike="noStrike">
              <a:solidFill>
                <a:srgbClr val="404040"/>
              </a:solidFill>
              <a:latin typeface="Trebuchet MS"/>
            </a:endParaRPr>
          </a:p>
          <a:p>
            <a:pPr>
              <a:lnSpc>
                <a:spcPct val="100000"/>
              </a:lnSpc>
              <a:spcBef>
                <a:spcPts val="1001"/>
              </a:spcBef>
              <a:buNone/>
              <a:tabLst>
                <a:tab algn="l" pos="0"/>
              </a:tabLst>
            </a:pP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case 'C': document.write("Passed&lt;br /&gt;");</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break;</a:t>
            </a:r>
            <a:endParaRPr b="0" lang="en-US" sz="600" spc="-1" strike="noStrike">
              <a:solidFill>
                <a:srgbClr val="404040"/>
              </a:solidFill>
              <a:latin typeface="Trebuchet MS"/>
            </a:endParaRPr>
          </a:p>
          <a:p>
            <a:pPr>
              <a:lnSpc>
                <a:spcPct val="100000"/>
              </a:lnSpc>
              <a:spcBef>
                <a:spcPts val="1001"/>
              </a:spcBef>
              <a:buNone/>
              <a:tabLst>
                <a:tab algn="l" pos="0"/>
              </a:tabLst>
            </a:pP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case 'D':</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document.write("Not so good&lt;br /&gt;");</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break;</a:t>
            </a:r>
            <a:endParaRPr b="0" lang="en-US" sz="600" spc="-1" strike="noStrike">
              <a:solidFill>
                <a:srgbClr val="404040"/>
              </a:solidFill>
              <a:latin typeface="Trebuchet MS"/>
            </a:endParaRPr>
          </a:p>
          <a:p>
            <a:pPr>
              <a:lnSpc>
                <a:spcPct val="100000"/>
              </a:lnSpc>
              <a:spcBef>
                <a:spcPts val="1001"/>
              </a:spcBef>
              <a:buNone/>
              <a:tabLst>
                <a:tab algn="l" pos="0"/>
              </a:tabLst>
            </a:pP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case 'F':</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document.write("Failed&lt;br /&gt;");</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break;</a:t>
            </a:r>
            <a:endParaRPr b="0" lang="en-US" sz="600" spc="-1" strike="noStrike">
              <a:solidFill>
                <a:srgbClr val="404040"/>
              </a:solidFill>
              <a:latin typeface="Trebuchet MS"/>
            </a:endParaRPr>
          </a:p>
          <a:p>
            <a:pPr>
              <a:lnSpc>
                <a:spcPct val="100000"/>
              </a:lnSpc>
              <a:spcBef>
                <a:spcPts val="1001"/>
              </a:spcBef>
              <a:buNone/>
              <a:tabLst>
                <a:tab algn="l" pos="0"/>
              </a:tabLst>
            </a:pP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default:</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document.write("Unknown grade&lt;br /&gt;")</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    </a:t>
            </a:r>
            <a:r>
              <a:rPr b="0" lang="en-IN" sz="600" spc="-1" strike="noStrike">
                <a:solidFill>
                  <a:srgbClr val="404040"/>
                </a:solidFill>
                <a:latin typeface="Trebuchet MS"/>
              </a:rPr>
              <a:t>}</a:t>
            </a:r>
            <a:endParaRPr b="0" lang="en-US" sz="600" spc="-1" strike="noStrike">
              <a:solidFill>
                <a:srgbClr val="404040"/>
              </a:solidFill>
              <a:latin typeface="Trebuchet MS"/>
            </a:endParaRPr>
          </a:p>
          <a:p>
            <a:pPr>
              <a:lnSpc>
                <a:spcPct val="100000"/>
              </a:lnSpc>
              <a:spcBef>
                <a:spcPts val="1001"/>
              </a:spcBef>
              <a:buNone/>
              <a:tabLst>
                <a:tab algn="l" pos="0"/>
              </a:tabLst>
            </a:pPr>
            <a:r>
              <a:rPr b="0" lang="en-IN" sz="600" spc="-1" strike="noStrike">
                <a:solidFill>
                  <a:srgbClr val="404040"/>
                </a:solidFill>
                <a:latin typeface="Trebuchet MS"/>
              </a:rPr>
              <a:t>&lt;/script&gt;</a:t>
            </a:r>
            <a:endParaRPr b="0" lang="en-US" sz="600" spc="-1" strike="noStrike">
              <a:solidFill>
                <a:srgbClr val="404040"/>
              </a:solidFill>
              <a:latin typeface="Trebuchet MS"/>
            </a:endParaRPr>
          </a:p>
        </p:txBody>
      </p:sp>
      <p:sp>
        <p:nvSpPr>
          <p:cNvPr id="94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47" name="Google Shape;176;p28" descr="C:\Users\User\Downloads\PCACS.png"/>
          <p:cNvPicPr/>
          <p:nvPr/>
        </p:nvPicPr>
        <p:blipFill>
          <a:blip r:embed="rId1"/>
          <a:stretch/>
        </p:blipFill>
        <p:spPr>
          <a:xfrm>
            <a:off x="11192040" y="11880"/>
            <a:ext cx="999720" cy="571320"/>
          </a:xfrm>
          <a:prstGeom prst="rect">
            <a:avLst/>
          </a:prstGeom>
          <a:ln w="0">
            <a:noFill/>
          </a:ln>
        </p:spPr>
      </p:pic>
      <p:sp>
        <p:nvSpPr>
          <p:cNvPr id="948" name="Rectangle 8"/>
          <p:cNvSpPr/>
          <p:nvPr/>
        </p:nvSpPr>
        <p:spPr>
          <a:xfrm>
            <a:off x="2730600" y="-6480"/>
            <a:ext cx="6353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switch … case statement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50" name="PlaceHolder 2"/>
          <p:cNvSpPr>
            <a:spLocks noGrp="1"/>
          </p:cNvSpPr>
          <p:nvPr>
            <p:ph/>
          </p:nvPr>
        </p:nvSpPr>
        <p:spPr>
          <a:xfrm>
            <a:off x="677160" y="2160720"/>
            <a:ext cx="8596440" cy="3880440"/>
          </a:xfrm>
          <a:prstGeom prst="rect">
            <a:avLst/>
          </a:prstGeom>
          <a:noFill/>
          <a:ln w="0">
            <a:noFill/>
          </a:ln>
        </p:spPr>
        <p:txBody>
          <a:bodyPr anchor="t">
            <a:noAutofit/>
          </a:bodyPr>
          <a:p>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52" name="PlaceHolder 2"/>
          <p:cNvSpPr>
            <a:spLocks noGrp="1"/>
          </p:cNvSpPr>
          <p:nvPr>
            <p:ph/>
          </p:nvPr>
        </p:nvSpPr>
        <p:spPr>
          <a:xfrm>
            <a:off x="838080" y="1411560"/>
            <a:ext cx="10515240" cy="476496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Loops are used to execute the same block of code again and again, as long as a certain condition is met. The basic idea behind a loop is to automate the repetitive tasks within a program to save the time and effort.</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1" lang="en-IN" sz="1800" spc="-1" strike="noStrike">
                <a:solidFill>
                  <a:srgbClr val="404040"/>
                </a:solidFill>
                <a:latin typeface="Trebuchet MS"/>
              </a:rPr>
              <a:t>while</a:t>
            </a:r>
            <a:r>
              <a:rPr b="0" lang="en-IN" sz="1800" spc="-1" strike="noStrike">
                <a:solidFill>
                  <a:srgbClr val="404040"/>
                </a:solidFill>
                <a:latin typeface="Trebuchet MS"/>
              </a:rPr>
              <a:t> — loops through a block of code as long as the condition specified evaluates to true.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1" lang="en-IN" sz="1800" spc="-1" strike="noStrike">
                <a:solidFill>
                  <a:srgbClr val="404040"/>
                </a:solidFill>
                <a:latin typeface="Trebuchet MS"/>
              </a:rPr>
              <a:t>do…while </a:t>
            </a:r>
            <a:r>
              <a:rPr b="0" lang="en-IN" sz="1800" spc="-1" strike="noStrike">
                <a:solidFill>
                  <a:srgbClr val="404040"/>
                </a:solidFill>
                <a:latin typeface="Trebuchet MS"/>
              </a:rPr>
              <a:t>— loops through a block of code once; then the condition is evaluated. If the condition is true, the statement is repeated as long as the specified condition is true.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1" lang="en-IN" sz="1800" spc="-1" strike="noStrike">
                <a:solidFill>
                  <a:srgbClr val="404040"/>
                </a:solidFill>
                <a:latin typeface="Trebuchet MS"/>
              </a:rPr>
              <a:t>for</a:t>
            </a:r>
            <a:r>
              <a:rPr b="0" lang="en-IN" sz="1800" spc="-1" strike="noStrike">
                <a:solidFill>
                  <a:srgbClr val="404040"/>
                </a:solidFill>
                <a:latin typeface="Trebuchet MS"/>
              </a:rPr>
              <a:t> — loops through a block of code until the counter reaches a specified number</a:t>
            </a:r>
            <a:endParaRPr b="0" lang="en-US" sz="1800" spc="-1" strike="noStrike">
              <a:solidFill>
                <a:srgbClr val="404040"/>
              </a:solidFill>
              <a:latin typeface="Trebuchet MS"/>
            </a:endParaRPr>
          </a:p>
        </p:txBody>
      </p:sp>
      <p:sp>
        <p:nvSpPr>
          <p:cNvPr id="95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54" name="Google Shape;176;p28" descr="C:\Users\User\Downloads\PCACS.png"/>
          <p:cNvPicPr/>
          <p:nvPr/>
        </p:nvPicPr>
        <p:blipFill>
          <a:blip r:embed="rId1"/>
          <a:stretch/>
        </p:blipFill>
        <p:spPr>
          <a:xfrm>
            <a:off x="11192040" y="11880"/>
            <a:ext cx="999720" cy="571320"/>
          </a:xfrm>
          <a:prstGeom prst="rect">
            <a:avLst/>
          </a:prstGeom>
          <a:ln w="0">
            <a:noFill/>
          </a:ln>
        </p:spPr>
      </p:pic>
      <p:sp>
        <p:nvSpPr>
          <p:cNvPr id="955" name="Rectangle 8"/>
          <p:cNvSpPr/>
          <p:nvPr/>
        </p:nvSpPr>
        <p:spPr>
          <a:xfrm>
            <a:off x="2387160" y="-6480"/>
            <a:ext cx="70405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Different types of Loops in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57" name="PlaceHolder 2"/>
          <p:cNvSpPr>
            <a:spLocks noGrp="1"/>
          </p:cNvSpPr>
          <p:nvPr>
            <p:ph/>
          </p:nvPr>
        </p:nvSpPr>
        <p:spPr>
          <a:xfrm>
            <a:off x="838080" y="1473840"/>
            <a:ext cx="10515240" cy="47030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while loop loops through a block of code as long as the specified condition evaluates to true. As soon as the condition fails, the loop is stopped. </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while (condition)</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Statements to be executed if expression is true</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p:txBody>
      </p:sp>
      <p:sp>
        <p:nvSpPr>
          <p:cNvPr id="95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59" name="Google Shape;176;p28" descr="C:\Users\User\Downloads\PCACS.png"/>
          <p:cNvPicPr/>
          <p:nvPr/>
        </p:nvPicPr>
        <p:blipFill>
          <a:blip r:embed="rId1"/>
          <a:stretch/>
        </p:blipFill>
        <p:spPr>
          <a:xfrm>
            <a:off x="11192040" y="11880"/>
            <a:ext cx="999720" cy="571320"/>
          </a:xfrm>
          <a:prstGeom prst="rect">
            <a:avLst/>
          </a:prstGeom>
          <a:ln w="0">
            <a:noFill/>
          </a:ln>
        </p:spPr>
      </p:pic>
      <p:sp>
        <p:nvSpPr>
          <p:cNvPr id="960" name="Rectangle 8"/>
          <p:cNvSpPr/>
          <p:nvPr/>
        </p:nvSpPr>
        <p:spPr>
          <a:xfrm>
            <a:off x="4470840" y="-6480"/>
            <a:ext cx="28724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while loop</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62"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var i = 1;</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while(i &lt;= 5)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document.write("&lt;p&gt;The number is " + i + "&lt;/p&gt;");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i++;</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p:txBody>
      </p:sp>
      <p:sp>
        <p:nvSpPr>
          <p:cNvPr id="96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64" name="Google Shape;176;p28" descr="C:\Users\User\Downloads\PCACS.png"/>
          <p:cNvPicPr/>
          <p:nvPr/>
        </p:nvPicPr>
        <p:blipFill>
          <a:blip r:embed="rId1"/>
          <a:stretch/>
        </p:blipFill>
        <p:spPr>
          <a:xfrm>
            <a:off x="11192040" y="11880"/>
            <a:ext cx="999720" cy="571320"/>
          </a:xfrm>
          <a:prstGeom prst="rect">
            <a:avLst/>
          </a:prstGeom>
          <a:ln w="0">
            <a:noFill/>
          </a:ln>
        </p:spPr>
      </p:pic>
      <p:sp>
        <p:nvSpPr>
          <p:cNvPr id="965" name="Rectangle 8"/>
          <p:cNvSpPr/>
          <p:nvPr/>
        </p:nvSpPr>
        <p:spPr>
          <a:xfrm>
            <a:off x="4037400" y="-6480"/>
            <a:ext cx="37396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while loop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What is HTML?</a:t>
            </a:r>
            <a:endParaRPr b="0" lang="en-US" sz="3600" spc="-1" strike="noStrike">
              <a:solidFill>
                <a:srgbClr val="000000"/>
              </a:solidFill>
              <a:latin typeface="Trebuchet MS"/>
            </a:endParaRPr>
          </a:p>
        </p:txBody>
      </p:sp>
      <p:sp>
        <p:nvSpPr>
          <p:cNvPr id="210"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charset="2"/>
              <a:buChar char=""/>
            </a:pPr>
            <a:r>
              <a:rPr b="0" lang="en-US" sz="2000" spc="-1" strike="noStrike">
                <a:solidFill>
                  <a:srgbClr val="404040"/>
                </a:solidFill>
                <a:latin typeface="Trebuchet MS"/>
              </a:rPr>
              <a:t>HTML stands for </a:t>
            </a:r>
            <a:r>
              <a:rPr b="1" lang="en-US" sz="2000" spc="-1" strike="noStrike">
                <a:solidFill>
                  <a:srgbClr val="404040"/>
                </a:solidFill>
                <a:latin typeface="Trebuchet MS"/>
              </a:rPr>
              <a:t>Hypertext Markup Language</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charset="2"/>
              <a:buChar char=""/>
            </a:pPr>
            <a:r>
              <a:rPr b="0" lang="en-IN" sz="2000" spc="-1" strike="noStrike">
                <a:solidFill>
                  <a:srgbClr val="404040"/>
                </a:solidFill>
                <a:latin typeface="Trebuchet MS"/>
              </a:rPr>
              <a:t>HTML is the standard markup language for creating web pages.</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charset="2"/>
              <a:buChar char=""/>
            </a:pPr>
            <a:r>
              <a:rPr b="0" lang="en-IN" sz="2000" spc="-1" strike="noStrike">
                <a:solidFill>
                  <a:srgbClr val="404040"/>
                </a:solidFill>
                <a:latin typeface="Trebuchet MS"/>
              </a:rPr>
              <a:t>Hypertext is more than simple text. Hypertext can works as a link.</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charset="2"/>
              <a:buChar char=""/>
            </a:pPr>
            <a:r>
              <a:rPr b="0" lang="en-US" sz="2000" spc="-1" strike="noStrike">
                <a:solidFill>
                  <a:srgbClr val="404040"/>
                </a:solidFill>
                <a:latin typeface="Trebuchet MS"/>
              </a:rPr>
              <a:t>In HTML the tags indicate where headings, images, lists, links, line breaks, and other components should go.</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67"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do-while loop is a variant of the while loop, which evaluates the condition at the end of each loop iteration. With a do-while loop the block of code executed once.</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do</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Statements to be executed;</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while (expression);</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p:txBody>
      </p:sp>
      <p:sp>
        <p:nvSpPr>
          <p:cNvPr id="96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69" name="Google Shape;176;p28" descr="C:\Users\User\Downloads\PCACS.png"/>
          <p:cNvPicPr/>
          <p:nvPr/>
        </p:nvPicPr>
        <p:blipFill>
          <a:blip r:embed="rId1"/>
          <a:stretch/>
        </p:blipFill>
        <p:spPr>
          <a:xfrm>
            <a:off x="11192040" y="11880"/>
            <a:ext cx="999720" cy="571320"/>
          </a:xfrm>
          <a:prstGeom prst="rect">
            <a:avLst/>
          </a:prstGeom>
          <a:ln w="0">
            <a:noFill/>
          </a:ln>
        </p:spPr>
      </p:pic>
      <p:sp>
        <p:nvSpPr>
          <p:cNvPr id="970" name="Rectangle 8"/>
          <p:cNvSpPr/>
          <p:nvPr/>
        </p:nvSpPr>
        <p:spPr>
          <a:xfrm>
            <a:off x="4098960" y="-6480"/>
            <a:ext cx="3616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do…while loop</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72"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var i = 1;</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document.write("&lt;p&gt;The number is " + i + "&lt;/p&gt;");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i++;</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while(i &lt;= 5);</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p:txBody>
      </p:sp>
      <p:sp>
        <p:nvSpPr>
          <p:cNvPr id="97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74" name="Google Shape;176;p28" descr="C:\Users\User\Downloads\PCACS.png"/>
          <p:cNvPicPr/>
          <p:nvPr/>
        </p:nvPicPr>
        <p:blipFill>
          <a:blip r:embed="rId1"/>
          <a:stretch/>
        </p:blipFill>
        <p:spPr>
          <a:xfrm>
            <a:off x="11192040" y="11880"/>
            <a:ext cx="999720" cy="571320"/>
          </a:xfrm>
          <a:prstGeom prst="rect">
            <a:avLst/>
          </a:prstGeom>
          <a:ln w="0">
            <a:noFill/>
          </a:ln>
        </p:spPr>
      </p:pic>
      <p:sp>
        <p:nvSpPr>
          <p:cNvPr id="975" name="Rectangle 8"/>
          <p:cNvSpPr/>
          <p:nvPr/>
        </p:nvSpPr>
        <p:spPr>
          <a:xfrm>
            <a:off x="3263760" y="-6480"/>
            <a:ext cx="5286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The do…while loop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77" name="PlaceHolder 2"/>
          <p:cNvSpPr>
            <a:spLocks noGrp="1"/>
          </p:cNvSpPr>
          <p:nvPr>
            <p:ph/>
          </p:nvPr>
        </p:nvSpPr>
        <p:spPr>
          <a:xfrm>
            <a:off x="838080" y="1287360"/>
            <a:ext cx="10515240" cy="488952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a:t>
            </a:r>
            <a:r>
              <a:rPr b="1" lang="en-US" sz="1800" spc="-1" strike="noStrike">
                <a:solidFill>
                  <a:srgbClr val="404040"/>
                </a:solidFill>
                <a:latin typeface="Trebuchet MS"/>
              </a:rPr>
              <a:t>for</a:t>
            </a:r>
            <a:r>
              <a:rPr b="0" lang="en-US" sz="1800" spc="-1" strike="noStrike">
                <a:solidFill>
                  <a:srgbClr val="404040"/>
                </a:solidFill>
                <a:latin typeface="Trebuchet MS"/>
              </a:rPr>
              <a:t> loop is the most compact form of looping and includes the following three important parts: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loop initialization where we initialize our counter to a starting value. The initialization statement is executed before the loop begins.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test statement which will test if the given condition is true or not. If condition is true then code given inside the loop will be executed otherwise loop will come out.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iteration statement where you can increase or decrease your counter.</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You can put all the three parts in a single line separated by a semicolon.</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
        <p:nvSpPr>
          <p:cNvPr id="97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79" name="Google Shape;176;p28" descr="C:\Users\User\Downloads\PCACS.png"/>
          <p:cNvPicPr/>
          <p:nvPr/>
        </p:nvPicPr>
        <p:blipFill>
          <a:blip r:embed="rId1"/>
          <a:stretch/>
        </p:blipFill>
        <p:spPr>
          <a:xfrm>
            <a:off x="11192040" y="11880"/>
            <a:ext cx="999720" cy="571320"/>
          </a:xfrm>
          <a:prstGeom prst="rect">
            <a:avLst/>
          </a:prstGeom>
          <a:ln w="0">
            <a:noFill/>
          </a:ln>
        </p:spPr>
      </p:pic>
      <p:sp>
        <p:nvSpPr>
          <p:cNvPr id="980" name="Rectangle 8"/>
          <p:cNvSpPr/>
          <p:nvPr/>
        </p:nvSpPr>
        <p:spPr>
          <a:xfrm>
            <a:off x="5289840" y="-13320"/>
            <a:ext cx="16120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for loop</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82"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US" sz="1800" spc="-1" strike="noStrike">
                <a:solidFill>
                  <a:srgbClr val="404040"/>
                </a:solidFill>
                <a:latin typeface="Trebuchet MS"/>
              </a:rPr>
              <a:t>for (initializer; condition; iterator)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statements</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a:t>
            </a:r>
            <a:endParaRPr b="0" lang="en-US" sz="1800" spc="-1" strike="noStrike">
              <a:solidFill>
                <a:srgbClr val="404040"/>
              </a:solidFill>
              <a:latin typeface="Trebuchet MS"/>
            </a:endParaRPr>
          </a:p>
        </p:txBody>
      </p:sp>
      <p:sp>
        <p:nvSpPr>
          <p:cNvPr id="98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84" name="Google Shape;176;p28" descr="C:\Users\User\Downloads\PCACS.png"/>
          <p:cNvPicPr/>
          <p:nvPr/>
        </p:nvPicPr>
        <p:blipFill>
          <a:blip r:embed="rId1"/>
          <a:stretch/>
        </p:blipFill>
        <p:spPr>
          <a:xfrm>
            <a:off x="11192040" y="11880"/>
            <a:ext cx="999720" cy="571320"/>
          </a:xfrm>
          <a:prstGeom prst="rect">
            <a:avLst/>
          </a:prstGeom>
          <a:ln w="0">
            <a:noFill/>
          </a:ln>
        </p:spPr>
      </p:pic>
      <p:sp>
        <p:nvSpPr>
          <p:cNvPr id="985" name="Rectangle 8"/>
          <p:cNvSpPr/>
          <p:nvPr/>
        </p:nvSpPr>
        <p:spPr>
          <a:xfrm>
            <a:off x="4645080" y="-13320"/>
            <a:ext cx="2901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for loop syntax</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87"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US" sz="1800" spc="-1" strike="noStrike">
                <a:solidFill>
                  <a:srgbClr val="404040"/>
                </a:solidFill>
                <a:latin typeface="Trebuchet MS"/>
              </a:rPr>
              <a:t>&lt;script type="text/javascript"&gt;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var count;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for(count = 0; count &lt; 10; count++)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document.write("Current Count : " + count );</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document.write("&lt;br /&gt;");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98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989" name="Google Shape;176;p28" descr="C:\Users\User\Downloads\PCACS.png"/>
          <p:cNvPicPr/>
          <p:nvPr/>
        </p:nvPicPr>
        <p:blipFill>
          <a:blip r:embed="rId1"/>
          <a:stretch/>
        </p:blipFill>
        <p:spPr>
          <a:xfrm>
            <a:off x="11192040" y="11880"/>
            <a:ext cx="999720" cy="571320"/>
          </a:xfrm>
          <a:prstGeom prst="rect">
            <a:avLst/>
          </a:prstGeom>
          <a:ln w="0">
            <a:noFill/>
          </a:ln>
        </p:spPr>
      </p:pic>
      <p:sp>
        <p:nvSpPr>
          <p:cNvPr id="990" name="Rectangle 8"/>
          <p:cNvSpPr/>
          <p:nvPr/>
        </p:nvSpPr>
        <p:spPr>
          <a:xfrm>
            <a:off x="4454640" y="-13320"/>
            <a:ext cx="32824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for loop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92" name="PlaceHolder 2"/>
          <p:cNvSpPr>
            <a:spLocks noGrp="1"/>
          </p:cNvSpPr>
          <p:nvPr>
            <p:ph/>
          </p:nvPr>
        </p:nvSpPr>
        <p:spPr>
          <a:xfrm>
            <a:off x="838080" y="1420560"/>
            <a:ext cx="10515240" cy="4756320"/>
          </a:xfrm>
          <a:prstGeom prst="rect">
            <a:avLst/>
          </a:prstGeom>
          <a:noFill/>
          <a:ln w="0">
            <a:noFill/>
          </a:ln>
        </p:spPr>
        <p:txBody>
          <a:bodyPr anchor="t">
            <a:normAutofit fontScale="78000"/>
          </a:bodyPr>
          <a:p>
            <a:pPr marL="343080" indent="-343080">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The break statement prematurely terminates a loop such as for, do...while, and while loop, a switch</a:t>
            </a:r>
            <a:endParaRPr b="0" lang="en-US" sz="24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&lt;script type="text/javascript"&gt;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for (i=0;i&lt;10;i++)</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if (i==3)</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break;</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document.write( "The number is " + i + "&lt;br&gt;");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99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994" name="Rectangle 8"/>
          <p:cNvSpPr/>
          <p:nvPr/>
        </p:nvSpPr>
        <p:spPr>
          <a:xfrm>
            <a:off x="4420080" y="-6480"/>
            <a:ext cx="29746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break statment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996"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US" sz="2000" spc="-1" strike="noStrike">
                <a:solidFill>
                  <a:srgbClr val="404040"/>
                </a:solidFill>
                <a:latin typeface="Trebuchet MS"/>
              </a:rPr>
              <a:t>The </a:t>
            </a:r>
            <a:r>
              <a:rPr b="1" lang="en-US" sz="2000" spc="-1" strike="noStrike">
                <a:solidFill>
                  <a:srgbClr val="404040"/>
                </a:solidFill>
                <a:latin typeface="Trebuchet MS"/>
              </a:rPr>
              <a:t>continue statement</a:t>
            </a:r>
            <a:r>
              <a:rPr b="0" lang="en-US" sz="2000" spc="-1" strike="noStrike">
                <a:solidFill>
                  <a:srgbClr val="404040"/>
                </a:solidFill>
                <a:latin typeface="Trebuchet MS"/>
              </a:rPr>
              <a:t> breaks one iteration (in the loop), if a specified condition occurs, and continues with the next iteration in the loop.</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99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sp>
        <p:nvSpPr>
          <p:cNvPr id="998" name="Rectangle 8"/>
          <p:cNvSpPr/>
          <p:nvPr/>
        </p:nvSpPr>
        <p:spPr>
          <a:xfrm>
            <a:off x="4029120" y="-6480"/>
            <a:ext cx="3756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continue statement</a:t>
            </a:r>
            <a:endParaRPr b="0" lang="en-US" sz="3200" spc="-1" strike="noStrike">
              <a:latin typeface="Arial"/>
            </a:endParaRPr>
          </a:p>
        </p:txBody>
      </p:sp>
      <p:sp>
        <p:nvSpPr>
          <p:cNvPr id="999" name="Rectangle 1"/>
          <p:cNvSpPr/>
          <p:nvPr/>
        </p:nvSpPr>
        <p:spPr>
          <a:xfrm>
            <a:off x="-1165680" y="-136080"/>
            <a:ext cx="14523480" cy="273240"/>
          </a:xfrm>
          <a:prstGeom prst="rect">
            <a:avLst/>
          </a:prstGeom>
          <a:solidFill>
            <a:srgbClr val="ffffff"/>
          </a:solidFill>
          <a:ln w="0">
            <a:noFill/>
          </a:ln>
        </p:spPr>
        <p:style>
          <a:lnRef idx="0"/>
          <a:fillRef idx="0"/>
          <a:effectRef idx="0"/>
          <a:fontRef idx="minor"/>
        </p:style>
        <p:txBody>
          <a:bodyPr numCol="1" spcCol="0" wrap="none" anchor="ctr">
            <a:spAutoFit/>
          </a:bodyPr>
          <a:p>
            <a:pPr>
              <a:lnSpc>
                <a:spcPct val="100000"/>
              </a:lnSpc>
              <a:buNone/>
              <a:tabLst>
                <a:tab algn="l" pos="0"/>
              </a:tabLst>
            </a:pPr>
            <a:r>
              <a:rPr b="0" lang="en-US" sz="1200" spc="-1" strike="noStrike">
                <a:solidFill>
                  <a:srgbClr val="212529"/>
                </a:solidFill>
                <a:latin typeface="-apple-system"/>
              </a:rPr>
              <a:t>The </a:t>
            </a:r>
            <a:r>
              <a:rPr b="0" lang="en-US" sz="1000" spc="-1" strike="noStrike">
                <a:solidFill>
                  <a:srgbClr val="000000"/>
                </a:solidFill>
                <a:latin typeface="var(--font-family-code)"/>
              </a:rPr>
              <a:t>continue</a:t>
            </a:r>
            <a:r>
              <a:rPr b="0" lang="en-US" sz="1200" spc="-1" strike="noStrike">
                <a:solidFill>
                  <a:srgbClr val="212529"/>
                </a:solidFill>
                <a:latin typeface="-apple-system"/>
              </a:rPr>
              <a:t> statement terminates the execution of the statement in the current iteration of a loop such as a </a:t>
            </a:r>
            <a:r>
              <a:rPr b="0" lang="en-US" sz="1200" spc="-1" strike="noStrike">
                <a:solidFill>
                  <a:srgbClr val="f59e00"/>
                </a:solidFill>
                <a:latin typeface="-apple-system"/>
                <a:hlinkClick r:id="rId1"/>
              </a:rPr>
              <a:t>for</a:t>
            </a:r>
            <a:r>
              <a:rPr b="0" lang="en-US" sz="1200" spc="-1" strike="noStrike">
                <a:solidFill>
                  <a:srgbClr val="212529"/>
                </a:solidFill>
                <a:latin typeface="-apple-system"/>
              </a:rPr>
              <a:t>, </a:t>
            </a:r>
            <a:r>
              <a:rPr b="0" lang="en-US" sz="1200" spc="-1" strike="noStrike">
                <a:solidFill>
                  <a:srgbClr val="f59e00"/>
                </a:solidFill>
                <a:latin typeface="-apple-system"/>
                <a:hlinkClick r:id="rId2"/>
              </a:rPr>
              <a:t>while</a:t>
            </a:r>
            <a:r>
              <a:rPr b="0" lang="en-US" sz="1200" spc="-1" strike="noStrike">
                <a:solidFill>
                  <a:srgbClr val="212529"/>
                </a:solidFill>
                <a:latin typeface="-apple-system"/>
              </a:rPr>
              <a:t>, and </a:t>
            </a:r>
            <a:r>
              <a:rPr b="0" lang="en-US" sz="1200" spc="-1" strike="noStrike">
                <a:solidFill>
                  <a:srgbClr val="f59e00"/>
                </a:solidFill>
                <a:latin typeface="-apple-system"/>
                <a:hlinkClick r:id="rId3"/>
              </a:rPr>
              <a:t>do…while</a:t>
            </a:r>
            <a:r>
              <a:rPr b="0" lang="en-US" sz="1200" spc="-1" strike="noStrike">
                <a:solidFill>
                  <a:srgbClr val="212529"/>
                </a:solidFill>
                <a:latin typeface="-apple-system"/>
              </a:rPr>
              <a:t> loop and immediately continues to the next iteration.</a:t>
            </a:r>
            <a:r>
              <a:rPr b="0" lang="en-US" sz="800" spc="-1" strike="noStrike">
                <a:solidFill>
                  <a:srgbClr val="000000"/>
                </a:solidFill>
                <a:latin typeface="Arial"/>
              </a:rPr>
              <a:t> </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01" name="PlaceHolder 2"/>
          <p:cNvSpPr>
            <a:spLocks noGrp="1"/>
          </p:cNvSpPr>
          <p:nvPr>
            <p:ph/>
          </p:nvPr>
        </p:nvSpPr>
        <p:spPr>
          <a:xfrm>
            <a:off x="677160" y="609480"/>
            <a:ext cx="8596440" cy="5431320"/>
          </a:xfrm>
          <a:prstGeom prst="rect">
            <a:avLst/>
          </a:prstGeom>
          <a:noFill/>
          <a:ln w="0">
            <a:noFill/>
          </a:ln>
        </p:spPr>
        <p:txBody>
          <a:bodyPr anchor="t">
            <a:normAutofit/>
          </a:bodyPr>
          <a:p>
            <a:pPr>
              <a:lnSpc>
                <a:spcPct val="100000"/>
              </a:lnSpc>
              <a:spcBef>
                <a:spcPts val="1001"/>
              </a:spcBef>
              <a:buNone/>
              <a:tabLst>
                <a:tab algn="l" pos="0"/>
              </a:tabLst>
            </a:pPr>
            <a:r>
              <a:rPr b="0" lang="en-US" sz="1800" spc="-1" strike="noStrike">
                <a:solidFill>
                  <a:srgbClr val="404040"/>
                </a:solidFill>
                <a:latin typeface="Trebuchet MS"/>
              </a:rPr>
              <a:t>&lt;script type="text/javascript"&gt;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for (i=0;i&lt;10;i++)</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if (i==3)</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continue;</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document.write( "The number is " + i + "&lt;br&gt;");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US" sz="1800" spc="-1" strike="noStrike">
                <a:solidFill>
                  <a:srgbClr val="404040"/>
                </a:solidFill>
                <a:latin typeface="Trebuchet MS"/>
              </a:rPr>
              <a:t>&lt;/script&gt;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PlaceHolder 1"/>
          <p:cNvSpPr>
            <a:spLocks noGrp="1"/>
          </p:cNvSpPr>
          <p:nvPr>
            <p:ph type="title"/>
          </p:nvPr>
        </p:nvSpPr>
        <p:spPr>
          <a:xfrm>
            <a:off x="677160" y="609480"/>
            <a:ext cx="8596440" cy="1320480"/>
          </a:xfrm>
          <a:prstGeom prst="rect">
            <a:avLst/>
          </a:prstGeom>
          <a:noFill/>
          <a:ln w="0">
            <a:noFill/>
          </a:ln>
        </p:spPr>
        <p:txBody>
          <a:bodyPr anchor="t">
            <a:normAutofit/>
          </a:bodyPr>
          <a:p>
            <a:endParaRPr b="0" lang="en-US" sz="1800" spc="-1" strike="noStrike">
              <a:solidFill>
                <a:srgbClr val="000000"/>
              </a:solidFill>
              <a:latin typeface="Trebuchet MS"/>
            </a:endParaRPr>
          </a:p>
        </p:txBody>
      </p:sp>
      <p:sp>
        <p:nvSpPr>
          <p:cNvPr id="1003" name="PlaceHolder 2"/>
          <p:cNvSpPr>
            <a:spLocks noGrp="1"/>
          </p:cNvSpPr>
          <p:nvPr>
            <p:ph/>
          </p:nvPr>
        </p:nvSpPr>
        <p:spPr>
          <a:xfrm>
            <a:off x="838080" y="1207440"/>
            <a:ext cx="10515240" cy="4969080"/>
          </a:xfrm>
          <a:prstGeom prst="rect">
            <a:avLst/>
          </a:prstGeom>
          <a:noFill/>
          <a:ln w="0">
            <a:noFill/>
          </a:ln>
        </p:spPr>
        <p:txBody>
          <a:bodyPr anchor="t">
            <a:normAutofit/>
          </a:bodyPr>
          <a:p>
            <a:pPr algn="just">
              <a:lnSpc>
                <a:spcPct val="100000"/>
              </a:lnSpc>
              <a:spcBef>
                <a:spcPts val="1001"/>
              </a:spcBef>
              <a:buNone/>
              <a:tabLst>
                <a:tab algn="l" pos="0"/>
              </a:tabLst>
            </a:pPr>
            <a:r>
              <a:rPr b="0" lang="en-IN" sz="2400" spc="-1" strike="noStrike">
                <a:solidFill>
                  <a:srgbClr val="414141"/>
                </a:solidFill>
                <a:latin typeface="Segoe UI"/>
              </a:rPr>
              <a:t>A function is a group of statements that perform specific tasks and can be kept and maintained separately form main program. Functions provide a way to create reusable code which are more portable and easier to debug. </a:t>
            </a:r>
            <a:endParaRPr b="0" lang="en-US" sz="24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2400" spc="-1" strike="noStrike">
                <a:solidFill>
                  <a:srgbClr val="212529"/>
                </a:solidFill>
                <a:latin typeface="-apple-system"/>
              </a:rPr>
              <a:t>To avoid repeating the same code all over places, you can use a function to wrap that code and reuse it.</a:t>
            </a:r>
            <a:endParaRPr b="0" lang="en-US" sz="2400" spc="-1" strike="noStrike">
              <a:solidFill>
                <a:srgbClr val="404040"/>
              </a:solidFill>
              <a:latin typeface="Trebuchet MS"/>
            </a:endParaRPr>
          </a:p>
        </p:txBody>
      </p:sp>
      <p:sp>
        <p:nvSpPr>
          <p:cNvPr id="100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05"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06" name="Rectangle 8"/>
          <p:cNvSpPr/>
          <p:nvPr/>
        </p:nvSpPr>
        <p:spPr>
          <a:xfrm>
            <a:off x="3945960" y="-6480"/>
            <a:ext cx="39225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Functions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4141"/>
                </a:solidFill>
                <a:latin typeface="Segoe UI"/>
              </a:rPr>
              <a:t> </a:t>
            </a:r>
            <a:r>
              <a:rPr b="0" lang="en-IN" sz="3600" spc="-1" strike="noStrike">
                <a:solidFill>
                  <a:srgbClr val="414141"/>
                </a:solidFill>
                <a:latin typeface="Segoe UI"/>
              </a:rPr>
              <a:t>Advantages of using functions:</a:t>
            </a:r>
            <a:endParaRPr b="0" lang="en-US" sz="3600" spc="-1" strike="noStrike">
              <a:solidFill>
                <a:srgbClr val="000000"/>
              </a:solidFill>
              <a:latin typeface="Trebuchet MS"/>
            </a:endParaRPr>
          </a:p>
        </p:txBody>
      </p:sp>
      <p:sp>
        <p:nvSpPr>
          <p:cNvPr id="1008" name="PlaceHolder 2"/>
          <p:cNvSpPr>
            <a:spLocks noGrp="1"/>
          </p:cNvSpPr>
          <p:nvPr>
            <p:ph/>
          </p:nvPr>
        </p:nvSpPr>
        <p:spPr>
          <a:xfrm>
            <a:off x="677160" y="2160720"/>
            <a:ext cx="8596440" cy="3880440"/>
          </a:xfrm>
          <a:prstGeom prst="rect">
            <a:avLst/>
          </a:prstGeom>
          <a:noFill/>
          <a:ln w="0">
            <a:noFill/>
          </a:ln>
        </p:spPr>
        <p:txBody>
          <a:bodyPr anchor="t">
            <a:noAutofit/>
          </a:bodyPr>
          <a:p>
            <a:pPr lvl="1" marL="743040" indent="-285840" algn="just">
              <a:lnSpc>
                <a:spcPct val="100000"/>
              </a:lnSpc>
              <a:spcBef>
                <a:spcPts val="1001"/>
              </a:spcBef>
              <a:buClr>
                <a:srgbClr val="418ab3"/>
              </a:buClr>
              <a:buSzPct val="80000"/>
              <a:buFont typeface="Wingdings 3" charset="2"/>
              <a:buChar char=""/>
            </a:pPr>
            <a:r>
              <a:rPr b="0" lang="en-IN" sz="2000" spc="-1" strike="noStrike">
                <a:solidFill>
                  <a:srgbClr val="414141"/>
                </a:solidFill>
                <a:latin typeface="Segoe UI"/>
              </a:rPr>
              <a:t>Functions reduces the repetition of code within a program</a:t>
            </a:r>
            <a:endParaRPr b="0" lang="en-US" sz="20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IN" sz="2000" spc="-1" strike="noStrike">
                <a:solidFill>
                  <a:srgbClr val="414141"/>
                </a:solidFill>
                <a:latin typeface="Segoe UI"/>
              </a:rPr>
              <a:t>Functions makes the code much easier to maintain</a:t>
            </a:r>
            <a:endParaRPr b="0" lang="en-US" sz="20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IN" sz="2000" spc="-1" strike="noStrike">
                <a:solidFill>
                  <a:srgbClr val="414141"/>
                </a:solidFill>
                <a:latin typeface="Segoe UI"/>
              </a:rPr>
              <a:t>Functions makes it easier to eliminate the errors</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12"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14141"/>
                </a:solidFill>
                <a:latin typeface="-apple-system"/>
              </a:rPr>
              <a:t>HTML was originally developed by Tim Berners-Lee in 1990. He is also known as the father of the web.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14141"/>
                </a:solidFill>
                <a:latin typeface="-apple-system"/>
              </a:rPr>
              <a:t>In 1996, the World Wide Web Consortium (W3C) became the authority to maintain the HTML specifications.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14141"/>
                </a:solidFill>
                <a:latin typeface="-apple-system"/>
              </a:rPr>
              <a:t>HTML also became an international standard (ISO) in 2000. HTML5 is the latest version of HTML.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14141"/>
                </a:solidFill>
                <a:latin typeface="-apple-system"/>
              </a:rPr>
              <a:t>HTML5 provides a faster and more robust approach to web development.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10" name="PlaceHolder 2"/>
          <p:cNvSpPr>
            <a:spLocks noGrp="1"/>
          </p:cNvSpPr>
          <p:nvPr>
            <p:ph/>
          </p:nvPr>
        </p:nvSpPr>
        <p:spPr>
          <a:xfrm>
            <a:off x="838080" y="1189440"/>
            <a:ext cx="10515240" cy="498708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To declare a function, you use the function keyword, followed by the function name, a list of parameters, and the function body as follows:</a:t>
            </a:r>
            <a:endParaRPr b="0" lang="en-US" sz="24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function functionName(parameters)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 function body</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881280"/>
                </a:solidFill>
                <a:latin typeface="Consolas"/>
              </a:rPr>
              <a:t> </a:t>
            </a:r>
            <a:endParaRPr b="0" lang="en-US" sz="1800" spc="-1" strike="noStrike">
              <a:solidFill>
                <a:srgbClr val="404040"/>
              </a:solidFill>
              <a:latin typeface="Trebuchet MS"/>
            </a:endParaRPr>
          </a:p>
        </p:txBody>
      </p:sp>
      <p:sp>
        <p:nvSpPr>
          <p:cNvPr id="101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12"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13" name="Rectangle 10"/>
          <p:cNvSpPr/>
          <p:nvPr/>
        </p:nvSpPr>
        <p:spPr>
          <a:xfrm>
            <a:off x="4214880" y="-6480"/>
            <a:ext cx="33843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Defining Function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Calling a function</a:t>
            </a:r>
            <a:endParaRPr b="0" lang="en-US" sz="3600" spc="-1" strike="noStrike">
              <a:solidFill>
                <a:srgbClr val="000000"/>
              </a:solidFill>
              <a:latin typeface="Trebuchet MS"/>
            </a:endParaRPr>
          </a:p>
        </p:txBody>
      </p:sp>
      <p:sp>
        <p:nvSpPr>
          <p:cNvPr id="1015"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To use a function, you need to call it. Calling a function is also known as invoking a function. To call a function, you use its name followed by arguments enclosing in parentheses</a:t>
            </a:r>
            <a:endParaRPr b="0" lang="en-US" sz="24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2400" spc="-1" strike="noStrike">
                <a:solidFill>
                  <a:srgbClr val="404040"/>
                </a:solidFill>
                <a:latin typeface="Trebuchet MS"/>
              </a:rPr>
              <a:t>functionName(arguments);</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17"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IN" sz="2400" spc="-1" strike="noStrike">
                <a:solidFill>
                  <a:srgbClr val="404040"/>
                </a:solidFill>
                <a:latin typeface="Trebuchet MS"/>
              </a:rPr>
              <a:t>// Defining function</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function sayHello()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alert("Hello, welcome to this website!");</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Calling function</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sayHello(); // 0utputs: Hello, welcome to this website!</a:t>
            </a:r>
            <a:endParaRPr b="0" lang="en-US" sz="2400" spc="-1" strike="noStrike">
              <a:solidFill>
                <a:srgbClr val="404040"/>
              </a:solidFill>
              <a:latin typeface="Trebuchet MS"/>
            </a:endParaRPr>
          </a:p>
        </p:txBody>
      </p:sp>
      <p:sp>
        <p:nvSpPr>
          <p:cNvPr id="101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19"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20" name="Rectangle 8"/>
          <p:cNvSpPr/>
          <p:nvPr/>
        </p:nvSpPr>
        <p:spPr>
          <a:xfrm>
            <a:off x="2139480" y="-6480"/>
            <a:ext cx="75358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Defining and Calling a Function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22" name="PlaceHolder 2"/>
          <p:cNvSpPr>
            <a:spLocks noGrp="1"/>
          </p:cNvSpPr>
          <p:nvPr>
            <p:ph/>
          </p:nvPr>
        </p:nvSpPr>
        <p:spPr>
          <a:xfrm>
            <a:off x="838080" y="1349280"/>
            <a:ext cx="10515240" cy="48272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400" spc="-1" strike="noStrike">
                <a:solidFill>
                  <a:srgbClr val="404040"/>
                </a:solidFill>
                <a:latin typeface="Trebuchet MS"/>
              </a:rPr>
              <a:t>You can specify parameters when you define your function to accept input values at run time. The parameters work like placeholder variables within a function; they're replaced at run time by the values (known as argument) provided to the function at the time of invocation.</a:t>
            </a:r>
            <a:endParaRPr b="0" lang="en-US" sz="2400" spc="-1" strike="noStrike">
              <a:solidFill>
                <a:srgbClr val="404040"/>
              </a:solidFill>
              <a:latin typeface="Trebuchet MS"/>
            </a:endParaRPr>
          </a:p>
        </p:txBody>
      </p:sp>
      <p:sp>
        <p:nvSpPr>
          <p:cNvPr id="102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24"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25" name="Rectangle 8"/>
          <p:cNvSpPr/>
          <p:nvPr/>
        </p:nvSpPr>
        <p:spPr>
          <a:xfrm>
            <a:off x="2924640" y="-6480"/>
            <a:ext cx="59648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Adding Parameters to Functions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27"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IN" sz="2000" spc="-1" strike="noStrike">
                <a:solidFill>
                  <a:srgbClr val="404040"/>
                </a:solidFill>
                <a:latin typeface="Trebuchet MS"/>
              </a:rPr>
              <a:t>function functionName(parameter1, parameter2, parameter3)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 Code to be executed</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a:t>
            </a:r>
            <a:endParaRPr b="0" lang="en-US" sz="2000" spc="-1" strike="noStrike">
              <a:solidFill>
                <a:srgbClr val="404040"/>
              </a:solidFill>
              <a:latin typeface="Trebuchet MS"/>
            </a:endParaRPr>
          </a:p>
        </p:txBody>
      </p:sp>
      <p:sp>
        <p:nvSpPr>
          <p:cNvPr id="102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29"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30" name="Rectangle 8"/>
          <p:cNvSpPr/>
          <p:nvPr/>
        </p:nvSpPr>
        <p:spPr>
          <a:xfrm>
            <a:off x="2280240" y="-6480"/>
            <a:ext cx="72540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Adding Parameters to Functions syntax</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32" name="PlaceHolder 2"/>
          <p:cNvSpPr>
            <a:spLocks noGrp="1"/>
          </p:cNvSpPr>
          <p:nvPr>
            <p:ph/>
          </p:nvPr>
        </p:nvSpPr>
        <p:spPr>
          <a:xfrm>
            <a:off x="838080" y="976680"/>
            <a:ext cx="10515240" cy="5200200"/>
          </a:xfrm>
          <a:prstGeom prst="rect">
            <a:avLst/>
          </a:prstGeom>
          <a:noFill/>
          <a:ln w="0">
            <a:noFill/>
          </a:ln>
        </p:spPr>
        <p:txBody>
          <a:bodyPr anchor="t">
            <a:normAutofit fontScale="88000"/>
          </a:bodyPr>
          <a:p>
            <a:pPr>
              <a:lnSpc>
                <a:spcPct val="100000"/>
              </a:lnSpc>
              <a:spcBef>
                <a:spcPts val="1001"/>
              </a:spcBef>
              <a:buNone/>
              <a:tabLst>
                <a:tab algn="l" pos="0"/>
              </a:tabLst>
            </a:pPr>
            <a:r>
              <a:rPr b="0" lang="en-IN" sz="1200" spc="-1" strike="noStrike">
                <a:solidFill>
                  <a:srgbClr val="404040"/>
                </a:solidFill>
                <a:latin typeface="Trebuchet MS"/>
              </a:rPr>
              <a:t>&lt;!DOCTYPE html&gt;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&lt;head&gt;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&lt;title&gt;JavaScript Add Parameters to a Function&lt;/title&gt;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&lt;/head&gt;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&lt;body&gt;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&lt;script&gt;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 Defining function</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function displaySum(num1, num2) {</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var total = num1 + num2;</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document.write(total);</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 Calling function</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displaySum(6, 20); // Prints: 26</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document.write("&lt;br&gt;");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displaySum(-5, 17); // Prints: 12</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&lt;/script&gt;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&lt;/body&gt;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&lt;/html&gt; </a:t>
            </a:r>
            <a:endParaRPr b="0" lang="en-US" sz="1200" spc="-1" strike="noStrike">
              <a:solidFill>
                <a:srgbClr val="404040"/>
              </a:solidFill>
              <a:latin typeface="Trebuchet MS"/>
            </a:endParaRPr>
          </a:p>
        </p:txBody>
      </p:sp>
      <p:sp>
        <p:nvSpPr>
          <p:cNvPr id="103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34"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35" name="Rectangle 8"/>
          <p:cNvSpPr/>
          <p:nvPr/>
        </p:nvSpPr>
        <p:spPr>
          <a:xfrm>
            <a:off x="2089800" y="-6480"/>
            <a:ext cx="76348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Adding Parameters to Functions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37" name="PlaceHolder 2"/>
          <p:cNvSpPr>
            <a:spLocks noGrp="1"/>
          </p:cNvSpPr>
          <p:nvPr>
            <p:ph/>
          </p:nvPr>
        </p:nvSpPr>
        <p:spPr>
          <a:xfrm>
            <a:off x="838080" y="1287360"/>
            <a:ext cx="10515240" cy="488952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400" spc="-1" strike="noStrike">
                <a:solidFill>
                  <a:srgbClr val="404040"/>
                </a:solidFill>
                <a:latin typeface="Trebuchet MS"/>
              </a:rPr>
              <a:t>A function can return a value back to the script that called the function as a result using the return statement. The value may be of any type, including arrays and objects. </a:t>
            </a:r>
            <a:endParaRPr b="0" lang="en-US" sz="2400" spc="-1" strike="noStrike">
              <a:solidFill>
                <a:srgbClr val="404040"/>
              </a:solidFill>
              <a:latin typeface="Trebuchet MS"/>
            </a:endParaRPr>
          </a:p>
          <a:p>
            <a:pPr algn="just">
              <a:lnSpc>
                <a:spcPct val="100000"/>
              </a:lnSpc>
              <a:spcBef>
                <a:spcPts val="1001"/>
              </a:spcBef>
              <a:buNone/>
            </a:pPr>
            <a:endParaRPr b="0" lang="en-US" sz="2400" spc="-1" strike="noStrike">
              <a:solidFill>
                <a:srgbClr val="404040"/>
              </a:solidFill>
              <a:latin typeface="Trebuchet MS"/>
            </a:endParaRPr>
          </a:p>
          <a:p>
            <a:pPr algn="just">
              <a:lnSpc>
                <a:spcPct val="100000"/>
              </a:lnSpc>
              <a:spcBef>
                <a:spcPts val="1001"/>
              </a:spcBef>
              <a:buNone/>
            </a:pP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To specify a return value for a function, you use the return statement followed by an expression or a value, like this:</a:t>
            </a:r>
            <a:endParaRPr b="0" lang="en-US" sz="2400" spc="-1" strike="noStrike">
              <a:solidFill>
                <a:srgbClr val="404040"/>
              </a:solidFill>
              <a:latin typeface="Trebuchet MS"/>
            </a:endParaRPr>
          </a:p>
          <a:p>
            <a:pPr algn="just">
              <a:lnSpc>
                <a:spcPct val="100000"/>
              </a:lnSpc>
              <a:spcBef>
                <a:spcPts val="1001"/>
              </a:spcBef>
              <a:buNone/>
            </a:pP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return expression;</a:t>
            </a:r>
            <a:endParaRPr b="0" lang="en-US" sz="2400" spc="-1" strike="noStrike">
              <a:solidFill>
                <a:srgbClr val="404040"/>
              </a:solidFill>
              <a:latin typeface="Trebuchet MS"/>
            </a:endParaRPr>
          </a:p>
        </p:txBody>
      </p:sp>
      <p:sp>
        <p:nvSpPr>
          <p:cNvPr id="103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39"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40" name="Rectangle 9"/>
          <p:cNvSpPr/>
          <p:nvPr/>
        </p:nvSpPr>
        <p:spPr>
          <a:xfrm>
            <a:off x="2795400" y="-6480"/>
            <a:ext cx="62236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Returning Values from a Function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42" name="PlaceHolder 2"/>
          <p:cNvSpPr>
            <a:spLocks noGrp="1"/>
          </p:cNvSpPr>
          <p:nvPr>
            <p:ph/>
          </p:nvPr>
        </p:nvSpPr>
        <p:spPr>
          <a:xfrm>
            <a:off x="677160" y="1577880"/>
            <a:ext cx="8596440" cy="4463280"/>
          </a:xfrm>
          <a:prstGeom prst="rect">
            <a:avLst/>
          </a:prstGeom>
          <a:noFill/>
          <a:ln w="0">
            <a:noFill/>
          </a:ln>
        </p:spPr>
        <p:txBody>
          <a:bodyPr anchor="t">
            <a:normAutofit fontScale="94000"/>
          </a:bodyPr>
          <a:p>
            <a:pPr>
              <a:lnSpc>
                <a:spcPct val="100000"/>
              </a:lnSpc>
              <a:spcBef>
                <a:spcPts val="1001"/>
              </a:spcBef>
              <a:buNone/>
              <a:tabLst>
                <a:tab algn="l" pos="0"/>
              </a:tabLst>
            </a:pPr>
            <a:r>
              <a:rPr b="0" lang="en-US" sz="2000" spc="-1" strike="noStrike">
                <a:solidFill>
                  <a:srgbClr val="404040"/>
                </a:solidFill>
                <a:latin typeface="Trebuchet MS"/>
              </a:rPr>
              <a:t>// Defining function</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function add(a, b)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let total = a + b;</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return total;</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The following shows how to call the add() function:</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let sum = add(10, 20);</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console.log('Sum:', sum);</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alert(add(6, 20));</a:t>
            </a:r>
            <a:endParaRPr b="0" lang="en-US" sz="2000" spc="-1" strike="noStrike">
              <a:solidFill>
                <a:srgbClr val="404040"/>
              </a:solidFill>
              <a:latin typeface="Trebuchet MS"/>
            </a:endParaRPr>
          </a:p>
        </p:txBody>
      </p:sp>
      <p:sp>
        <p:nvSpPr>
          <p:cNvPr id="104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44"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45" name="Rectangle 8"/>
          <p:cNvSpPr/>
          <p:nvPr/>
        </p:nvSpPr>
        <p:spPr>
          <a:xfrm>
            <a:off x="1960200" y="-6480"/>
            <a:ext cx="78940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Returning Values from a Function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10x Times Faster</a:t>
            </a:r>
            <a:br>
              <a:rPr sz="3600"/>
            </a:br>
            <a:endParaRPr b="0" lang="en-US" sz="3600" spc="-1" strike="noStrike">
              <a:solidFill>
                <a:srgbClr val="000000"/>
              </a:solidFill>
              <a:latin typeface="Trebuchet MS"/>
            </a:endParaRPr>
          </a:p>
        </p:txBody>
      </p:sp>
      <p:sp>
        <p:nvSpPr>
          <p:cNvPr id="1047" name="PlaceHolder 2"/>
          <p:cNvSpPr>
            <a:spLocks noGrp="1"/>
          </p:cNvSpPr>
          <p:nvPr>
            <p:ph/>
          </p:nvPr>
        </p:nvSpPr>
        <p:spPr>
          <a:xfrm>
            <a:off x="677160" y="2160720"/>
            <a:ext cx="8596440" cy="3880440"/>
          </a:xfrm>
          <a:prstGeom prst="rect">
            <a:avLst/>
          </a:prstGeom>
          <a:noFill/>
          <a:ln w="0">
            <a:noFill/>
          </a:ln>
        </p:spPr>
        <p:txBody>
          <a:bodyPr anchor="t">
            <a:normAutofit fontScale="92000"/>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Stop Watching Tutorials and Start Typing</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Write code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Think of a logic and try to write it </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Don't target to finish watching video rather see if you can do the Exercises and Assignments.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Give yourself some time to learn and write the programs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6000" spc="-1" strike="noStrike">
                <a:solidFill>
                  <a:srgbClr val="404040"/>
                </a:solidFill>
                <a:latin typeface="Trebuchet MS"/>
              </a:rPr>
              <a:t>Practice, Practice and Practice....</a:t>
            </a:r>
            <a:endParaRPr b="0" lang="en-US" sz="6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apple-system"/>
              </a:rPr>
              <a:t>JavaScript anonymous functions</a:t>
            </a:r>
            <a:endParaRPr b="0" lang="en-US" sz="3600" spc="-1" strike="noStrike">
              <a:solidFill>
                <a:srgbClr val="000000"/>
              </a:solidFill>
              <a:latin typeface="Trebuchet MS"/>
            </a:endParaRPr>
          </a:p>
        </p:txBody>
      </p:sp>
      <p:sp>
        <p:nvSpPr>
          <p:cNvPr id="1049"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US" sz="2000" spc="-1" strike="noStrike">
                <a:solidFill>
                  <a:srgbClr val="404040"/>
                </a:solidFill>
                <a:latin typeface="Trebuchet MS"/>
              </a:rPr>
              <a:t>An anonymous function is a function without a name. The following shows how to define an anonymous function: </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(function ()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How HTML works:</a:t>
            </a:r>
            <a:endParaRPr b="0" lang="en-US" sz="3600" spc="-1" strike="noStrike">
              <a:solidFill>
                <a:srgbClr val="000000"/>
              </a:solidFill>
              <a:latin typeface="Trebuchet MS"/>
            </a:endParaRPr>
          </a:p>
        </p:txBody>
      </p:sp>
      <p:sp>
        <p:nvSpPr>
          <p:cNvPr id="21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charset="2"/>
              <a:buChar char=""/>
            </a:pPr>
            <a:r>
              <a:rPr b="0" lang="en-IN" sz="1800" spc="-1" strike="noStrike">
                <a:solidFill>
                  <a:srgbClr val="404040"/>
                </a:solidFill>
                <a:latin typeface="Trebuchet MS"/>
              </a:rPr>
              <a:t>When we save this text file with html extension (like sample.html), it becomes html file. This html file can be viewed through a browser (like Firefox/chrome).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charset="2"/>
              <a:buChar char=""/>
            </a:pPr>
            <a:r>
              <a:rPr b="0" lang="en-IN" sz="1800" spc="-1" strike="noStrike">
                <a:solidFill>
                  <a:srgbClr val="404040"/>
                </a:solidFill>
                <a:latin typeface="Trebuchet MS"/>
              </a:rPr>
              <a:t>The web browser simply read file and translates the tags into visible elements. Every tag has a meaning and it tells the browser to do something.</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51"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US" sz="2400" spc="-1" strike="noStrike">
                <a:solidFill>
                  <a:srgbClr val="404040"/>
                </a:solidFill>
                <a:latin typeface="Trebuchet MS"/>
              </a:rPr>
              <a:t>let show = function() {</a:t>
            </a:r>
            <a:endParaRPr b="0" lang="en-US" sz="2400" spc="-1" strike="noStrike">
              <a:solidFill>
                <a:srgbClr val="404040"/>
              </a:solidFill>
              <a:latin typeface="Trebuchet MS"/>
            </a:endParaRPr>
          </a:p>
          <a:p>
            <a:pPr>
              <a:lnSpc>
                <a:spcPct val="100000"/>
              </a:lnSpc>
              <a:spcBef>
                <a:spcPts val="1001"/>
              </a:spcBef>
              <a:buNone/>
              <a:tabLst>
                <a:tab algn="l" pos="0"/>
              </a:tabLst>
            </a:pPr>
            <a:r>
              <a:rPr b="0" lang="en-US" sz="2400" spc="-1" strike="noStrike">
                <a:solidFill>
                  <a:srgbClr val="404040"/>
                </a:solidFill>
                <a:latin typeface="Trebuchet MS"/>
              </a:rPr>
              <a:t>    </a:t>
            </a:r>
            <a:r>
              <a:rPr b="0" lang="en-US" sz="2400" spc="-1" strike="noStrike">
                <a:solidFill>
                  <a:srgbClr val="404040"/>
                </a:solidFill>
                <a:latin typeface="Trebuchet MS"/>
              </a:rPr>
              <a:t>console.log('Anonymous function');</a:t>
            </a:r>
            <a:endParaRPr b="0" lang="en-US" sz="2400" spc="-1" strike="noStrike">
              <a:solidFill>
                <a:srgbClr val="404040"/>
              </a:solidFill>
              <a:latin typeface="Trebuchet MS"/>
            </a:endParaRPr>
          </a:p>
          <a:p>
            <a:pPr>
              <a:lnSpc>
                <a:spcPct val="100000"/>
              </a:lnSpc>
              <a:spcBef>
                <a:spcPts val="1001"/>
              </a:spcBef>
              <a:buNone/>
              <a:tabLst>
                <a:tab algn="l" pos="0"/>
              </a:tabLst>
            </a:pPr>
            <a:r>
              <a:rPr b="0" lang="en-US" sz="2400" spc="-1" strike="noStrike">
                <a:solidFill>
                  <a:srgbClr val="404040"/>
                </a:solidFill>
                <a:latin typeface="Trebuchet MS"/>
              </a:rPr>
              <a:t>};</a:t>
            </a:r>
            <a:endParaRPr b="0" lang="en-US" sz="2400" spc="-1" strike="noStrike">
              <a:solidFill>
                <a:srgbClr val="404040"/>
              </a:solidFill>
              <a:latin typeface="Trebuchet MS"/>
            </a:endParaRPr>
          </a:p>
          <a:p>
            <a:pPr>
              <a:lnSpc>
                <a:spcPct val="100000"/>
              </a:lnSpc>
              <a:spcBef>
                <a:spcPts val="1001"/>
              </a:spcBef>
              <a:buNone/>
              <a:tabLst>
                <a:tab algn="l" pos="0"/>
              </a:tabLst>
            </a:pPr>
            <a:endParaRPr b="0" lang="en-US" sz="2400" spc="-1" strike="noStrike">
              <a:solidFill>
                <a:srgbClr val="404040"/>
              </a:solidFill>
              <a:latin typeface="Trebuchet MS"/>
            </a:endParaRPr>
          </a:p>
          <a:p>
            <a:pPr>
              <a:lnSpc>
                <a:spcPct val="100000"/>
              </a:lnSpc>
              <a:spcBef>
                <a:spcPts val="1001"/>
              </a:spcBef>
              <a:buNone/>
              <a:tabLst>
                <a:tab algn="l" pos="0"/>
              </a:tabLst>
            </a:pPr>
            <a:r>
              <a:rPr b="0" lang="en-US" sz="2400" spc="-1" strike="noStrike">
                <a:solidFill>
                  <a:srgbClr val="404040"/>
                </a:solidFill>
                <a:latin typeface="Trebuchet MS"/>
              </a:rPr>
              <a:t>show();</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Arrow functions</a:t>
            </a:r>
            <a:br>
              <a:rPr sz="3600"/>
            </a:br>
            <a:endParaRPr b="0" lang="en-US" sz="3600" spc="-1" strike="noStrike">
              <a:solidFill>
                <a:srgbClr val="000000"/>
              </a:solidFill>
              <a:latin typeface="Trebuchet MS"/>
            </a:endParaRPr>
          </a:p>
        </p:txBody>
      </p:sp>
      <p:sp>
        <p:nvSpPr>
          <p:cNvPr id="1053" name="PlaceHolder 2"/>
          <p:cNvSpPr>
            <a:spLocks noGrp="1"/>
          </p:cNvSpPr>
          <p:nvPr>
            <p:ph/>
          </p:nvPr>
        </p:nvSpPr>
        <p:spPr>
          <a:xfrm>
            <a:off x="605520" y="2071080"/>
            <a:ext cx="8596440" cy="3880440"/>
          </a:xfrm>
          <a:prstGeom prst="rect">
            <a:avLst/>
          </a:prstGeom>
          <a:noFill/>
          <a:ln w="0">
            <a:noFill/>
          </a:ln>
        </p:spPr>
        <p:txBody>
          <a:bodyPr anchor="t">
            <a:normAutofit/>
          </a:bodyPr>
          <a:p>
            <a:pPr algn="just">
              <a:lnSpc>
                <a:spcPct val="100000"/>
              </a:lnSpc>
              <a:spcBef>
                <a:spcPts val="1001"/>
              </a:spcBef>
              <a:buNone/>
              <a:tabLst>
                <a:tab algn="l" pos="0"/>
              </a:tabLst>
            </a:pPr>
            <a:r>
              <a:rPr b="0" lang="en-US" sz="2400" spc="-1" strike="noStrike">
                <a:solidFill>
                  <a:srgbClr val="404040"/>
                </a:solidFill>
                <a:latin typeface="Trebuchet MS"/>
              </a:rPr>
              <a:t>ES6 introduced arrow function expressions that provide a shorthand for declaring anonymous functions: </a:t>
            </a:r>
            <a:endParaRPr b="0" lang="en-US" sz="2400" spc="-1" strike="noStrike">
              <a:solidFill>
                <a:srgbClr val="404040"/>
              </a:solidFill>
              <a:latin typeface="Trebuchet MS"/>
            </a:endParaRPr>
          </a:p>
          <a:p>
            <a:pPr>
              <a:lnSpc>
                <a:spcPct val="100000"/>
              </a:lnSpc>
              <a:spcBef>
                <a:spcPts val="1001"/>
              </a:spcBef>
              <a:buNone/>
              <a:tabLst>
                <a:tab algn="l" pos="0"/>
              </a:tabLst>
            </a:pPr>
            <a:endParaRPr b="0" lang="en-US" sz="2400" spc="-1" strike="noStrike">
              <a:solidFill>
                <a:srgbClr val="404040"/>
              </a:solidFill>
              <a:latin typeface="Trebuchet MS"/>
            </a:endParaRPr>
          </a:p>
          <a:p>
            <a:pPr>
              <a:lnSpc>
                <a:spcPct val="100000"/>
              </a:lnSpc>
              <a:spcBef>
                <a:spcPts val="1001"/>
              </a:spcBef>
              <a:buNone/>
              <a:tabLst>
                <a:tab algn="l" pos="0"/>
              </a:tabLst>
            </a:pPr>
            <a:endParaRPr b="0" lang="en-US" sz="2400" spc="-1" strike="noStrike">
              <a:solidFill>
                <a:srgbClr val="404040"/>
              </a:solidFill>
              <a:latin typeface="Trebuchet MS"/>
            </a:endParaRPr>
          </a:p>
          <a:p>
            <a:pPr>
              <a:lnSpc>
                <a:spcPct val="100000"/>
              </a:lnSpc>
              <a:spcBef>
                <a:spcPts val="1001"/>
              </a:spcBef>
              <a:buNone/>
              <a:tabLst>
                <a:tab algn="l" pos="0"/>
              </a:tabLst>
            </a:pPr>
            <a:r>
              <a:rPr b="0" lang="en-US" sz="2400" spc="-1" strike="noStrike">
                <a:solidFill>
                  <a:srgbClr val="404040"/>
                </a:solidFill>
                <a:latin typeface="Trebuchet MS"/>
              </a:rPr>
              <a:t>let show = () =&gt; console.log('Anonymous function');</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55"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let add = (a, b) =&gt; a + b; </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6" name="PlaceHolder 1"/>
          <p:cNvSpPr>
            <a:spLocks noGrp="1"/>
          </p:cNvSpPr>
          <p:nvPr>
            <p:ph type="title"/>
          </p:nvPr>
        </p:nvSpPr>
        <p:spPr>
          <a:xfrm>
            <a:off x="677160" y="609480"/>
            <a:ext cx="8596440" cy="1320480"/>
          </a:xfrm>
          <a:prstGeom prst="rect">
            <a:avLst/>
          </a:prstGeom>
          <a:noFill/>
          <a:ln w="0">
            <a:noFill/>
          </a:ln>
        </p:spPr>
        <p:txBody>
          <a:bodyPr anchor="t">
            <a:normAutofit/>
          </a:bodyPr>
          <a:p>
            <a:pPr>
              <a:lnSpc>
                <a:spcPct val="100000"/>
              </a:lnSpc>
              <a:buNone/>
            </a:pPr>
            <a:r>
              <a:rPr b="0" lang="en-IN" sz="3600" spc="-1" strike="noStrike">
                <a:solidFill>
                  <a:srgbClr val="418ab3"/>
                </a:solidFill>
                <a:latin typeface="Trebuchet MS"/>
              </a:rPr>
              <a:t>JavaScript String</a:t>
            </a:r>
            <a:endParaRPr b="0" lang="en-US" sz="3600" spc="-1" strike="noStrike">
              <a:solidFill>
                <a:srgbClr val="000000"/>
              </a:solidFill>
              <a:latin typeface="Trebuchet MS"/>
            </a:endParaRPr>
          </a:p>
        </p:txBody>
      </p:sp>
      <p:sp>
        <p:nvSpPr>
          <p:cNvPr id="1057"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a:t>
            </a:r>
            <a:r>
              <a:rPr b="1" lang="en-IN" sz="2000" spc="-1" strike="noStrike">
                <a:solidFill>
                  <a:srgbClr val="404040"/>
                </a:solidFill>
                <a:latin typeface="Trebuchet MS"/>
              </a:rPr>
              <a:t>JavaScript string</a:t>
            </a:r>
            <a:r>
              <a:rPr b="0" lang="en-IN" sz="2000" spc="-1" strike="noStrike">
                <a:solidFill>
                  <a:srgbClr val="404040"/>
                </a:solidFill>
                <a:latin typeface="Trebuchet MS"/>
              </a:rPr>
              <a:t> is an object that represents a sequence of characters.</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JavaScript strings are primitive values. Also, strings are immutable. It means that if you modify a string, you will always get a new string. The original string doesn’t change.</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To create literal strings, you use either single quotes (') or double quotes (") like this:</a:t>
            </a:r>
            <a:endParaRPr b="0" lang="en-US" sz="2000" spc="-1" strike="noStrike">
              <a:solidFill>
                <a:srgbClr val="404040"/>
              </a:solidFill>
              <a:latin typeface="Trebuchet MS"/>
            </a:endParaRPr>
          </a:p>
        </p:txBody>
      </p:sp>
      <p:sp>
        <p:nvSpPr>
          <p:cNvPr id="105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59"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60" name="Rectangle 8"/>
          <p:cNvSpPr/>
          <p:nvPr/>
        </p:nvSpPr>
        <p:spPr>
          <a:xfrm>
            <a:off x="4287960" y="-6480"/>
            <a:ext cx="3238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String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62"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2000" spc="-1" strike="noStrike">
                <a:solidFill>
                  <a:srgbClr val="404040"/>
                </a:solidFill>
                <a:latin typeface="Trebuchet MS"/>
              </a:rPr>
              <a:t>let str = 'Hi';</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let greeting = "Hello";</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var str=new String("hello javascript string");  </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template literals</a:t>
            </a:r>
            <a:endParaRPr b="0" lang="en-US" sz="3600" spc="-1" strike="noStrike">
              <a:solidFill>
                <a:srgbClr val="000000"/>
              </a:solidFill>
              <a:latin typeface="Trebuchet MS"/>
            </a:endParaRPr>
          </a:p>
        </p:txBody>
      </p:sp>
      <p:sp>
        <p:nvSpPr>
          <p:cNvPr id="1064"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US" sz="2000" spc="-1" strike="noStrike">
                <a:solidFill>
                  <a:srgbClr val="404040"/>
                </a:solidFill>
                <a:latin typeface="Trebuchet MS"/>
              </a:rPr>
              <a:t>ES6 introduced template literals that allow you to define a string backtick (`) characters:</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let name = `John`';</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The template literals allow you to use the single quotes and double quotes inside a string without the need of escaping them. For example:</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66" name="PlaceHolder 2"/>
          <p:cNvSpPr>
            <a:spLocks noGrp="1"/>
          </p:cNvSpPr>
          <p:nvPr>
            <p:ph/>
          </p:nvPr>
        </p:nvSpPr>
        <p:spPr>
          <a:xfrm>
            <a:off x="677160" y="2160720"/>
            <a:ext cx="8596440" cy="3880440"/>
          </a:xfrm>
          <a:prstGeom prst="rect">
            <a:avLst/>
          </a:prstGeom>
          <a:noFill/>
          <a:ln w="0">
            <a:noFill/>
          </a:ln>
        </p:spPr>
        <p:txBody>
          <a:bodyPr anchor="t">
            <a:normAutofit/>
          </a:bodyPr>
          <a:p>
            <a:pPr algn="just">
              <a:lnSpc>
                <a:spcPct val="100000"/>
              </a:lnSpc>
              <a:spcBef>
                <a:spcPts val="1001"/>
              </a:spcBef>
              <a:buNone/>
              <a:tabLst>
                <a:tab algn="l" pos="0"/>
              </a:tabLst>
            </a:pPr>
            <a:r>
              <a:rPr b="0" lang="en-US" sz="2000" spc="-1" strike="noStrike">
                <a:solidFill>
                  <a:srgbClr val="404040"/>
                </a:solidFill>
                <a:latin typeface="Trebuchet MS"/>
              </a:rPr>
              <a:t>Also, you can place the variables and expressions inside a template literal. JavaScript will replace the variables with their value in the string. This is called string interpolation. For example:</a:t>
            </a:r>
            <a:endParaRPr b="0" lang="en-US" sz="2000" spc="-1" strike="noStrike">
              <a:solidFill>
                <a:srgbClr val="404040"/>
              </a:solidFill>
              <a:latin typeface="Trebuchet MS"/>
            </a:endParaRPr>
          </a:p>
          <a:p>
            <a:pPr algn="just">
              <a:lnSpc>
                <a:spcPct val="100000"/>
              </a:lnSpc>
              <a:spcBef>
                <a:spcPts val="1001"/>
              </a:spcBef>
              <a:buNone/>
              <a:tabLst>
                <a:tab algn="l" pos="0"/>
              </a:tabLst>
            </a:pP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US" sz="2000" spc="-1" strike="noStrike">
                <a:solidFill>
                  <a:srgbClr val="404040"/>
                </a:solidFill>
                <a:latin typeface="Trebuchet MS"/>
              </a:rPr>
              <a:t>let name = 'Raj';</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US" sz="2000" spc="-1" strike="noStrike">
                <a:solidFill>
                  <a:srgbClr val="404040"/>
                </a:solidFill>
                <a:latin typeface="Trebuchet MS"/>
              </a:rPr>
              <a:t>let message = `Hi, I'm ${name}.`;</a:t>
            </a:r>
            <a:endParaRPr b="0" lang="en-US" sz="2000" spc="-1" strike="noStrike">
              <a:solidFill>
                <a:srgbClr val="404040"/>
              </a:solidFill>
              <a:latin typeface="Trebuchet MS"/>
            </a:endParaRPr>
          </a:p>
          <a:p>
            <a:pPr algn="just">
              <a:lnSpc>
                <a:spcPct val="100000"/>
              </a:lnSpc>
              <a:spcBef>
                <a:spcPts val="1001"/>
              </a:spcBef>
              <a:buNone/>
              <a:tabLst>
                <a:tab algn="l" pos="0"/>
              </a:tabLst>
            </a:pP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US" sz="2000" spc="-1" strike="noStrike">
                <a:solidFill>
                  <a:srgbClr val="404040"/>
                </a:solidFill>
                <a:latin typeface="Trebuchet MS"/>
              </a:rPr>
              <a:t>console.log(message);</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8" name="Diagram8"/>
          <p:cNvGraphicFramePr/>
          <p:nvPr>
            <p:extLst>
              <p:ext uri="{D42A27DB-BD31-4B8C-83A1-F6EECF244321}">
                <p14:modId xmlns:p14="http://schemas.microsoft.com/office/powerpoint/2010/main" val="1714862556"/>
              </p:ext>
            </p:extLst>
          </p:nvPr>
        </p:nvGraphicFramePr>
        <p:xfrm>
          <a:off x="838080" y="817200"/>
          <a:ext cx="10578240" cy="5414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6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69" name="Google Shape;176;p28" descr="C:\Users\User\Downloads\PCACS.png"/>
          <p:cNvPicPr/>
          <p:nvPr/>
        </p:nvPicPr>
        <p:blipFill>
          <a:blip r:embed="rId6"/>
          <a:stretch/>
        </p:blipFill>
        <p:spPr>
          <a:xfrm>
            <a:off x="11192040" y="11880"/>
            <a:ext cx="999720" cy="571320"/>
          </a:xfrm>
          <a:prstGeom prst="rect">
            <a:avLst/>
          </a:prstGeom>
          <a:ln w="0">
            <a:noFill/>
          </a:ln>
        </p:spPr>
      </p:pic>
      <p:sp>
        <p:nvSpPr>
          <p:cNvPr id="1070" name="Rectangle 11"/>
          <p:cNvSpPr/>
          <p:nvPr/>
        </p:nvSpPr>
        <p:spPr>
          <a:xfrm>
            <a:off x="3449880" y="-6480"/>
            <a:ext cx="49147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String methods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72"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str="javascript";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document.write(str.charAt(2));  </a:t>
            </a:r>
            <a:endParaRPr b="0" lang="en-US" sz="18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07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74"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75" name="Rectangle 8"/>
          <p:cNvSpPr/>
          <p:nvPr/>
        </p:nvSpPr>
        <p:spPr>
          <a:xfrm>
            <a:off x="5069880" y="-6480"/>
            <a:ext cx="16747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charAt()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77"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s1="javascript ";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s2="concat example";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s3=s1.concat(s2);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document.write(s3);  </a:t>
            </a:r>
            <a:endParaRPr b="0" lang="en-US" sz="18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07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79"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80" name="Rectangle 8"/>
          <p:cNvSpPr/>
          <p:nvPr/>
        </p:nvSpPr>
        <p:spPr>
          <a:xfrm>
            <a:off x="5037840" y="-6480"/>
            <a:ext cx="17388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Concat()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Features of HTML</a:t>
            </a:r>
            <a:endParaRPr b="0" lang="en-US" sz="3600" spc="-1" strike="noStrike">
              <a:solidFill>
                <a:srgbClr val="000000"/>
              </a:solidFill>
              <a:latin typeface="Trebuchet MS"/>
            </a:endParaRPr>
          </a:p>
        </p:txBody>
      </p:sp>
      <p:sp>
        <p:nvSpPr>
          <p:cNvPr id="216"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1" lang="en-IN" sz="1800" spc="-1" strike="noStrike">
                <a:solidFill>
                  <a:srgbClr val="404040"/>
                </a:solidFill>
                <a:latin typeface="Trebuchet MS"/>
              </a:rPr>
              <a:t>easy and simple language</a:t>
            </a:r>
            <a:r>
              <a:rPr b="0" lang="en-IN" sz="1800" spc="-1" strike="noStrike">
                <a:solidFill>
                  <a:srgbClr val="404040"/>
                </a:solidFill>
                <a:latin typeface="Trebuchet MS"/>
              </a:rPr>
              <a: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1" lang="en-IN" sz="1800" spc="-1" strike="noStrike">
                <a:solidFill>
                  <a:srgbClr val="404040"/>
                </a:solidFill>
                <a:latin typeface="Trebuchet MS"/>
              </a:rPr>
              <a:t>effective presentation</a:t>
            </a:r>
            <a:r>
              <a:rPr b="0" lang="en-IN" sz="1800" spc="-1" strike="noStrike">
                <a:solidFill>
                  <a:srgbClr val="404040"/>
                </a:solidFill>
                <a:latin typeface="Trebuchet MS"/>
              </a:rPr>
              <a:t> with HTML because it has a lot of formatting tags.</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1" lang="en-IN" sz="1800" spc="-1" strike="noStrike">
                <a:solidFill>
                  <a:srgbClr val="404040"/>
                </a:solidFill>
                <a:latin typeface="Trebuchet MS"/>
              </a:rPr>
              <a:t>markup language</a:t>
            </a:r>
            <a:r>
              <a:rPr b="0" lang="en-IN" sz="1800" spc="-1" strike="noStrike">
                <a:solidFill>
                  <a:srgbClr val="404040"/>
                </a:solidFill>
                <a:latin typeface="Trebuchet MS"/>
              </a:rPr>
              <a:t>, so it provides a flexible way to design web pages along with the text.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1" lang="en-IN" sz="1800" spc="-1" strike="noStrike">
                <a:solidFill>
                  <a:srgbClr val="404040"/>
                </a:solidFill>
                <a:latin typeface="Trebuchet MS"/>
              </a:rPr>
              <a:t>link</a:t>
            </a:r>
            <a:r>
              <a:rPr b="0" lang="en-IN" sz="1800" spc="-1" strike="noStrike">
                <a:solidFill>
                  <a:srgbClr val="404040"/>
                </a:solidFill>
                <a:latin typeface="Trebuchet MS"/>
              </a:rPr>
              <a:t> on the web pages</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1" lang="en-IN" sz="1800" spc="-1" strike="noStrike">
                <a:solidFill>
                  <a:srgbClr val="404040"/>
                </a:solidFill>
                <a:latin typeface="Trebuchet MS"/>
              </a:rPr>
              <a:t>platform-independent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1" lang="en-IN" sz="1800" spc="-1" strike="noStrike">
                <a:solidFill>
                  <a:srgbClr val="404040"/>
                </a:solidFill>
                <a:latin typeface="Trebuchet MS"/>
              </a:rPr>
              <a:t>Graphics, Videos, and Sound</a:t>
            </a:r>
            <a:r>
              <a:rPr b="0" lang="en-IN" sz="1800" spc="-1" strike="noStrike">
                <a:solidFill>
                  <a:srgbClr val="404040"/>
                </a:solidFill>
                <a:latin typeface="Trebuchet MS"/>
              </a:rPr>
              <a:t> to the web pages which makes it more attractive and interactive.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HTML is a case-insensitive language</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82"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s1="javascript from w3c";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n=s1.indexOf("from");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document.write(n);  </a:t>
            </a:r>
            <a:endParaRPr b="0" lang="en-US" sz="18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08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84"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85" name="Rectangle 8"/>
          <p:cNvSpPr/>
          <p:nvPr/>
        </p:nvSpPr>
        <p:spPr>
          <a:xfrm>
            <a:off x="4959360" y="-6480"/>
            <a:ext cx="18957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indexOf()</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87"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s1="JavaScript toLowerCase Example";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s2=s1.toLowerCase();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document.write(s2);  </a:t>
            </a:r>
            <a:endParaRPr b="0" lang="en-US" sz="18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08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89"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90" name="Rectangle 8"/>
          <p:cNvSpPr/>
          <p:nvPr/>
        </p:nvSpPr>
        <p:spPr>
          <a:xfrm>
            <a:off x="4502160" y="-6480"/>
            <a:ext cx="2810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toLowerCase()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92"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s1="JavaScript toUpperCase Example";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s2=s1.toUpperCase();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document.write(s2);  </a:t>
            </a:r>
            <a:endParaRPr b="0" lang="en-US" sz="18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09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94" name="Google Shape;176;p28" descr="C:\Users\User\Downloads\PCACS.png"/>
          <p:cNvPicPr/>
          <p:nvPr/>
        </p:nvPicPr>
        <p:blipFill>
          <a:blip r:embed="rId1"/>
          <a:stretch/>
        </p:blipFill>
        <p:spPr>
          <a:xfrm>
            <a:off x="11192040" y="11880"/>
            <a:ext cx="999720" cy="571320"/>
          </a:xfrm>
          <a:prstGeom prst="rect">
            <a:avLst/>
          </a:prstGeom>
          <a:ln w="0">
            <a:noFill/>
          </a:ln>
        </p:spPr>
      </p:pic>
      <p:sp>
        <p:nvSpPr>
          <p:cNvPr id="1095" name="Rectangle 8"/>
          <p:cNvSpPr/>
          <p:nvPr/>
        </p:nvSpPr>
        <p:spPr>
          <a:xfrm>
            <a:off x="4506840" y="-6480"/>
            <a:ext cx="28008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toUpperCase()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097"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s1="     javascript trim    ";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s2=s1.trim();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document.write(s2);  </a:t>
            </a:r>
            <a:endParaRPr b="0" lang="en-US" sz="18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09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099"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00" name="Rectangle 8"/>
          <p:cNvSpPr/>
          <p:nvPr/>
        </p:nvSpPr>
        <p:spPr>
          <a:xfrm>
            <a:off x="5266440" y="-6480"/>
            <a:ext cx="12816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Trim()</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02" name="PlaceHolder 2"/>
          <p:cNvSpPr>
            <a:spLocks noGrp="1"/>
          </p:cNvSpPr>
          <p:nvPr>
            <p:ph/>
          </p:nvPr>
        </p:nvSpPr>
        <p:spPr>
          <a:xfrm>
            <a:off x="838080" y="1447200"/>
            <a:ext cx="10515240" cy="472968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a:t>
            </a:r>
            <a:r>
              <a:rPr b="1" lang="en-IN" sz="1800" spc="-1" strike="noStrike">
                <a:solidFill>
                  <a:srgbClr val="404040"/>
                </a:solidFill>
                <a:latin typeface="Trebuchet MS"/>
              </a:rPr>
              <a:t>JavaScript date</a:t>
            </a:r>
            <a:r>
              <a:rPr b="0" lang="en-IN" sz="1800" spc="-1" strike="noStrike">
                <a:solidFill>
                  <a:srgbClr val="404040"/>
                </a:solidFill>
                <a:latin typeface="Trebuchet MS"/>
              </a:rPr>
              <a:t> object can be used to get year, month and day. </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You can use different Date constructors to create date object. It provides methods to get and set day, month, year, hour, minute and seconds.</a:t>
            </a:r>
            <a:endParaRPr b="0" lang="en-US" sz="1800" spc="-1" strike="noStrike">
              <a:solidFill>
                <a:srgbClr val="404040"/>
              </a:solidFill>
              <a:latin typeface="Trebuchet MS"/>
            </a:endParaRPr>
          </a:p>
        </p:txBody>
      </p:sp>
      <p:sp>
        <p:nvSpPr>
          <p:cNvPr id="110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04"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05" name="Rectangle 8"/>
          <p:cNvSpPr/>
          <p:nvPr/>
        </p:nvSpPr>
        <p:spPr>
          <a:xfrm>
            <a:off x="3714480" y="-6480"/>
            <a:ext cx="43858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Date Object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title"/>
          </p:nvPr>
        </p:nvSpPr>
        <p:spPr>
          <a:xfrm>
            <a:off x="677160" y="609480"/>
            <a:ext cx="8596440" cy="1320480"/>
          </a:xfrm>
          <a:prstGeom prst="rect">
            <a:avLst/>
          </a:prstGeom>
          <a:noFill/>
          <a:ln w="0">
            <a:noFill/>
          </a:ln>
        </p:spPr>
        <p:txBody>
          <a:bodyPr anchor="t">
            <a:normAutofit/>
          </a:bodyPr>
          <a:p>
            <a:pPr>
              <a:lnSpc>
                <a:spcPct val="100000"/>
              </a:lnSpc>
              <a:buNone/>
            </a:pPr>
            <a:r>
              <a:rPr b="0" lang="en-IN" sz="3600" spc="-1" strike="noStrike">
                <a:solidFill>
                  <a:srgbClr val="418ab3"/>
                </a:solidFill>
                <a:latin typeface="Trebuchet MS"/>
              </a:rPr>
              <a:t>JavaScript Date Methods</a:t>
            </a:r>
            <a:endParaRPr b="0" lang="en-US" sz="3600" spc="-1" strike="noStrike">
              <a:solidFill>
                <a:srgbClr val="000000"/>
              </a:solidFill>
              <a:latin typeface="Trebuchet MS"/>
            </a:endParaRPr>
          </a:p>
        </p:txBody>
      </p:sp>
      <p:graphicFrame>
        <p:nvGraphicFramePr>
          <p:cNvPr id="9" name="Diagram9"/>
          <p:cNvGraphicFramePr/>
          <p:nvPr>
            <p:extLst>
              <p:ext uri="{D42A27DB-BD31-4B8C-83A1-F6EECF244321}">
                <p14:modId xmlns:p14="http://schemas.microsoft.com/office/powerpoint/2010/main" val="1639689083"/>
              </p:ext>
            </p:extLst>
          </p:nvPr>
        </p:nvGraphicFramePr>
        <p:xfrm>
          <a:off x="838080" y="817200"/>
          <a:ext cx="10515240" cy="54320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0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08" name="Google Shape;176;p28" descr="C:\Users\User\Downloads\PCACS.png"/>
          <p:cNvPicPr/>
          <p:nvPr/>
        </p:nvPicPr>
        <p:blipFill>
          <a:blip r:embed="rId6"/>
          <a:stretch/>
        </p:blipFill>
        <p:spPr>
          <a:xfrm>
            <a:off x="11192040" y="11880"/>
            <a:ext cx="999720" cy="571320"/>
          </a:xfrm>
          <a:prstGeom prst="rect">
            <a:avLst/>
          </a:prstGeom>
          <a:ln w="0">
            <a:noFill/>
          </a:ln>
        </p:spPr>
      </p:pic>
      <p:sp>
        <p:nvSpPr>
          <p:cNvPr id="1109" name="Rectangle 8"/>
          <p:cNvSpPr/>
          <p:nvPr/>
        </p:nvSpPr>
        <p:spPr>
          <a:xfrm>
            <a:off x="3555000" y="-6480"/>
            <a:ext cx="47044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Date methods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11"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date=new Date();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day=date.getDate();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month=date.getMonth()+1;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year=date.getFullYear();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document.write("</a:t>
            </a:r>
            <a:r>
              <a:rPr b="1" lang="en-IN" sz="1800" spc="-1" strike="noStrike">
                <a:solidFill>
                  <a:srgbClr val="404040"/>
                </a:solidFill>
                <a:latin typeface="Trebuchet MS"/>
              </a:rPr>
              <a:t>&lt;br&gt;</a:t>
            </a:r>
            <a:r>
              <a:rPr b="0" lang="en-IN" sz="1800" spc="-1" strike="noStrike">
                <a:solidFill>
                  <a:srgbClr val="404040"/>
                </a:solidFill>
                <a:latin typeface="Trebuchet MS"/>
              </a:rPr>
              <a:t>Date is: "+day+"/"+month+"/"+year);  </a:t>
            </a:r>
            <a:endParaRPr b="0" lang="en-US" sz="18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11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13"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14" name="Rectangle 8"/>
          <p:cNvSpPr/>
          <p:nvPr/>
        </p:nvSpPr>
        <p:spPr>
          <a:xfrm>
            <a:off x="2719800" y="-6480"/>
            <a:ext cx="63748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Date methods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16"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404040"/>
                </a:solidFill>
                <a:latin typeface="Trebuchet MS"/>
              </a:rPr>
              <a:t>Current Time: </a:t>
            </a:r>
            <a:r>
              <a:rPr b="1" lang="en-IN" sz="1800" spc="-1" strike="noStrike">
                <a:solidFill>
                  <a:srgbClr val="404040"/>
                </a:solidFill>
                <a:latin typeface="Trebuchet MS"/>
              </a:rPr>
              <a:t>&lt;span</a:t>
            </a:r>
            <a:r>
              <a:rPr b="0" lang="en-IN" sz="1800" spc="-1" strike="noStrike">
                <a:solidFill>
                  <a:srgbClr val="404040"/>
                </a:solidFill>
                <a:latin typeface="Trebuchet MS"/>
              </a:rPr>
              <a:t> id="txt"</a:t>
            </a:r>
            <a:r>
              <a:rPr b="1" lang="en-IN" sz="1800" spc="-1" strike="noStrike">
                <a:solidFill>
                  <a:srgbClr val="404040"/>
                </a:solidFill>
                <a:latin typeface="Trebuchet MS"/>
              </a:rPr>
              <a:t>&gt;&lt;/span&gt;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404040"/>
                </a:solidFill>
                <a:latin typeface="Trebuchet MS"/>
              </a:rPr>
              <a:t>&lt;script&gt;</a:t>
            </a:r>
            <a:r>
              <a:rPr b="0" lang="en-IN"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today=new Date();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h=today.getHours();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m=today.getMinutes();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s=today.getSeconds();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document.getElementById('txt').innerHTML=h+":"+m+":"+s;  </a:t>
            </a:r>
            <a:endParaRPr b="0" lang="en-US" sz="1800" spc="-1" strike="noStrike">
              <a:solidFill>
                <a:srgbClr val="404040"/>
              </a:solidFill>
              <a:latin typeface="Trebuchet MS"/>
            </a:endParaRPr>
          </a:p>
          <a:p>
            <a:pPr>
              <a:lnSpc>
                <a:spcPct val="100000"/>
              </a:lnSpc>
              <a:spcBef>
                <a:spcPts val="1001"/>
              </a:spcBef>
              <a:buNone/>
              <a:tabLst>
                <a:tab algn="l" pos="0"/>
              </a:tabLst>
            </a:pPr>
            <a:r>
              <a:rPr b="1"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11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18"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19" name="Rectangle 8"/>
          <p:cNvSpPr/>
          <p:nvPr/>
        </p:nvSpPr>
        <p:spPr>
          <a:xfrm>
            <a:off x="2719800" y="-6480"/>
            <a:ext cx="63748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Date methods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21" name="PlaceHolder 2"/>
          <p:cNvSpPr>
            <a:spLocks noGrp="1"/>
          </p:cNvSpPr>
          <p:nvPr>
            <p:ph/>
          </p:nvPr>
        </p:nvSpPr>
        <p:spPr>
          <a:xfrm>
            <a:off x="767160" y="1355040"/>
            <a:ext cx="10515240" cy="435096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a:t>
            </a:r>
            <a:r>
              <a:rPr b="1" lang="en-IN" sz="1800" spc="-1" strike="noStrike">
                <a:solidFill>
                  <a:srgbClr val="404040"/>
                </a:solidFill>
                <a:latin typeface="Trebuchet MS"/>
              </a:rPr>
              <a:t>JavaScript math</a:t>
            </a:r>
            <a:r>
              <a:rPr b="0" lang="en-IN" sz="1800" spc="-1" strike="noStrike">
                <a:solidFill>
                  <a:srgbClr val="404040"/>
                </a:solidFill>
                <a:latin typeface="Trebuchet MS"/>
              </a:rPr>
              <a:t> object provides several constants and methods to perform mathematical operation.</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graphicFrame>
        <p:nvGraphicFramePr>
          <p:cNvPr id="10" name="Diagram10"/>
          <p:cNvGraphicFramePr/>
          <p:nvPr>
            <p:extLst>
              <p:ext uri="{D42A27DB-BD31-4B8C-83A1-F6EECF244321}">
                <p14:modId xmlns:p14="http://schemas.microsoft.com/office/powerpoint/2010/main" val="2971620228"/>
              </p:ext>
            </p:extLst>
          </p:nvPr>
        </p:nvGraphicFramePr>
        <p:xfrm>
          <a:off x="1068480" y="2528280"/>
          <a:ext cx="9912600" cy="39639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2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23" name="Google Shape;176;p28" descr="C:\Users\User\Downloads\PCACS.png"/>
          <p:cNvPicPr/>
          <p:nvPr/>
        </p:nvPicPr>
        <p:blipFill>
          <a:blip r:embed="rId6"/>
          <a:stretch/>
        </p:blipFill>
        <p:spPr>
          <a:xfrm>
            <a:off x="11192040" y="11880"/>
            <a:ext cx="999720" cy="571320"/>
          </a:xfrm>
          <a:prstGeom prst="rect">
            <a:avLst/>
          </a:prstGeom>
          <a:ln w="0">
            <a:noFill/>
          </a:ln>
        </p:spPr>
      </p:pic>
      <p:sp>
        <p:nvSpPr>
          <p:cNvPr id="1124" name="Rectangle 9"/>
          <p:cNvSpPr/>
          <p:nvPr/>
        </p:nvSpPr>
        <p:spPr>
          <a:xfrm>
            <a:off x="3723480" y="-6480"/>
            <a:ext cx="43675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Math object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26"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404040"/>
                </a:solidFill>
                <a:latin typeface="Trebuchet MS"/>
              </a:rPr>
              <a:t>document.write( Math.sqrt(17))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document.write(Math.random())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12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28"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29" name="Rectangle 8"/>
          <p:cNvSpPr/>
          <p:nvPr/>
        </p:nvSpPr>
        <p:spPr>
          <a:xfrm>
            <a:off x="3539160" y="-6480"/>
            <a:ext cx="47365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Math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HTML editor</a:t>
            </a:r>
            <a:endParaRPr b="0" lang="en-US" sz="3600" spc="-1" strike="noStrike">
              <a:solidFill>
                <a:srgbClr val="000000"/>
              </a:solidFill>
              <a:latin typeface="Trebuchet MS"/>
            </a:endParaRPr>
          </a:p>
        </p:txBody>
      </p:sp>
      <p:sp>
        <p:nvSpPr>
          <p:cNvPr id="218"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Notepad, </a:t>
            </a:r>
            <a:r>
              <a:rPr b="1" lang="en-IN" sz="1800" spc="-1" strike="noStrike">
                <a:solidFill>
                  <a:srgbClr val="404040"/>
                </a:solidFill>
                <a:latin typeface="Trebuchet MS"/>
              </a:rPr>
              <a:t>Notepad++, Sublime Text, </a:t>
            </a:r>
            <a:r>
              <a:rPr b="0" lang="en-IN" sz="1800" spc="-1" strike="noStrike">
                <a:solidFill>
                  <a:srgbClr val="404040"/>
                </a:solidFill>
                <a:latin typeface="Trebuchet MS"/>
              </a:rPr>
              <a:t>Edit plus, etc.</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title"/>
          </p:nvPr>
        </p:nvSpPr>
        <p:spPr>
          <a:xfrm>
            <a:off x="677160" y="609480"/>
            <a:ext cx="8596440" cy="1320480"/>
          </a:xfrm>
          <a:prstGeom prst="rect">
            <a:avLst/>
          </a:prstGeom>
          <a:noFill/>
          <a:ln w="0">
            <a:noFill/>
          </a:ln>
        </p:spPr>
        <p:txBody>
          <a:bodyPr anchor="t">
            <a:normAutofit/>
          </a:bodyPr>
          <a:p>
            <a:pPr>
              <a:lnSpc>
                <a:spcPct val="100000"/>
              </a:lnSpc>
              <a:buNone/>
            </a:pPr>
            <a:r>
              <a:rPr b="0" lang="en-IN" sz="3600" spc="-1" strike="noStrike">
                <a:solidFill>
                  <a:srgbClr val="418ab3"/>
                </a:solidFill>
                <a:latin typeface="-apple-system"/>
              </a:rPr>
              <a:t>Introduction to JavaScript arrays</a:t>
            </a:r>
            <a:endParaRPr b="0" lang="en-US" sz="3600" spc="-1" strike="noStrike">
              <a:solidFill>
                <a:srgbClr val="000000"/>
              </a:solidFill>
              <a:latin typeface="Trebuchet MS"/>
            </a:endParaRPr>
          </a:p>
        </p:txBody>
      </p:sp>
      <p:sp>
        <p:nvSpPr>
          <p:cNvPr id="1131"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000000"/>
                </a:solidFill>
                <a:latin typeface="Nunito"/>
              </a:rPr>
              <a:t>The </a:t>
            </a:r>
            <a:r>
              <a:rPr b="1" lang="en-US" sz="1800" spc="-1" strike="noStrike">
                <a:solidFill>
                  <a:srgbClr val="000000"/>
                </a:solidFill>
                <a:latin typeface="Nunito"/>
              </a:rPr>
              <a:t>Array</a:t>
            </a:r>
            <a:r>
              <a:rPr b="0" lang="en-US" sz="1800" spc="-1" strike="noStrike">
                <a:solidFill>
                  <a:srgbClr val="000000"/>
                </a:solidFill>
                <a:latin typeface="Nunito"/>
              </a:rPr>
              <a:t> object lets you store multiple values in a single variable. It stores a fixed-size sequential collection of elements of the same type. An array is used to store a collection of data,</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pic>
        <p:nvPicPr>
          <p:cNvPr id="1133" name="Content Placeholder 6" descr=""/>
          <p:cNvPicPr/>
          <p:nvPr/>
        </p:nvPicPr>
        <p:blipFill>
          <a:blip r:embed="rId1"/>
          <a:stretch/>
        </p:blipFill>
        <p:spPr>
          <a:xfrm>
            <a:off x="1389960" y="3077280"/>
            <a:ext cx="7171920" cy="2047680"/>
          </a:xfrm>
          <a:prstGeom prst="rect">
            <a:avLst/>
          </a:prstGeom>
          <a:ln w="0">
            <a:noFill/>
          </a:ln>
        </p:spPr>
      </p:pic>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35"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var fruits = new Array( "apple", "orange", "mango" );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37"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fruits[0] is the first element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fruits[1] is the second element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fruits[2] is the third element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39"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let colors = ['red', 'green', 'blue'];</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PlaceHolder 1"/>
          <p:cNvSpPr>
            <a:spLocks noGrp="1"/>
          </p:cNvSpPr>
          <p:nvPr>
            <p:ph type="title"/>
          </p:nvPr>
        </p:nvSpPr>
        <p:spPr>
          <a:xfrm>
            <a:off x="677160" y="609480"/>
            <a:ext cx="8596440" cy="1320480"/>
          </a:xfrm>
          <a:prstGeom prst="rect">
            <a:avLst/>
          </a:prstGeom>
          <a:noFill/>
          <a:ln w="0">
            <a:noFill/>
          </a:ln>
        </p:spPr>
        <p:txBody>
          <a:bodyPr anchor="t">
            <a:normAutofit fontScale="75000"/>
          </a:bodyPr>
          <a:p>
            <a:pPr>
              <a:lnSpc>
                <a:spcPct val="100000"/>
              </a:lnSpc>
              <a:buNone/>
            </a:pPr>
            <a:r>
              <a:rPr b="0" lang="en-US" sz="3600" spc="-1" strike="noStrike">
                <a:solidFill>
                  <a:srgbClr val="418ab3"/>
                </a:solidFill>
                <a:latin typeface="Trebuchet MS"/>
              </a:rPr>
              <a:t>JavaScript Message Boxes: alert(), confirm(), prompt()</a:t>
            </a:r>
            <a:br>
              <a:rPr sz="3600"/>
            </a:br>
            <a:endParaRPr b="0" lang="en-US" sz="3600" spc="-1" strike="noStrike">
              <a:solidFill>
                <a:srgbClr val="000000"/>
              </a:solidFill>
              <a:latin typeface="Trebuchet MS"/>
            </a:endParaRPr>
          </a:p>
        </p:txBody>
      </p:sp>
      <p:sp>
        <p:nvSpPr>
          <p:cNvPr id="1141"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JavaScript provides built-in global functions to display popup message boxes for different purposes.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43"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alert(message): Display a popup box with the specified message with the OK button.</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confirm(message): Display a popup box with the specified message with OK and Cancel buttons.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prompt(message, defaultValue): Display a popup box to take the user's input with the OK and Cancel buttons.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 </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Alert()</a:t>
            </a:r>
            <a:endParaRPr b="0" lang="en-US" sz="3600" spc="-1" strike="noStrike">
              <a:solidFill>
                <a:srgbClr val="000000"/>
              </a:solidFill>
              <a:latin typeface="Trebuchet MS"/>
            </a:endParaRPr>
          </a:p>
        </p:txBody>
      </p:sp>
      <p:sp>
        <p:nvSpPr>
          <p:cNvPr id="1145"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alert() function displays a message to the user to display some information to users. This alert box will have the OK button to close the alert box.</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Syntax:</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window.alert([message]);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alert() function takes a paramter of any type e.g., string, number, boolean etc. So, no need to convert a non-string type to a string type.</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confirm()</a:t>
            </a:r>
            <a:br>
              <a:rPr sz="3600"/>
            </a:br>
            <a:endParaRPr b="0" lang="en-US" sz="3600" spc="-1" strike="noStrike">
              <a:solidFill>
                <a:srgbClr val="000000"/>
              </a:solidFill>
              <a:latin typeface="Trebuchet MS"/>
            </a:endParaRPr>
          </a:p>
        </p:txBody>
      </p:sp>
      <p:sp>
        <p:nvSpPr>
          <p:cNvPr id="1147"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Use the confirm() function to take the user's confirmation before starting some task. For example, you want to take the user's confirmation before saving, updating or deleting data.</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Syntax:</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bool window.confirm([message]);</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prompt()</a:t>
            </a:r>
            <a:endParaRPr b="0" lang="en-US" sz="3600" spc="-1" strike="noStrike">
              <a:solidFill>
                <a:srgbClr val="000000"/>
              </a:solidFill>
              <a:latin typeface="Trebuchet MS"/>
            </a:endParaRPr>
          </a:p>
        </p:txBody>
      </p:sp>
      <p:sp>
        <p:nvSpPr>
          <p:cNvPr id="1149"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Use the prompt() function to take the user's input to do further actions. For example, use the prompt() function in the scenario where you want to calculate EMI based on the user's preferred loan tenure.</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Syntax:</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string prompt([message], [defaultValue]);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prompt() function takes two parameters. The first parameter is the message to be displayed, and the second parameter is the default value in an input box.</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Integrated development environment (IDE)</a:t>
            </a:r>
            <a:endParaRPr b="0" lang="en-US" sz="3600" spc="-1" strike="noStrike">
              <a:solidFill>
                <a:srgbClr val="000000"/>
              </a:solidFill>
              <a:latin typeface="Trebuchet MS"/>
            </a:endParaRPr>
          </a:p>
        </p:txBody>
      </p:sp>
      <p:sp>
        <p:nvSpPr>
          <p:cNvPr id="220"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charset="2"/>
              <a:buChar char=""/>
            </a:pPr>
            <a:r>
              <a:rPr b="0" lang="en-US" sz="1800" spc="-1" strike="noStrike">
                <a:solidFill>
                  <a:srgbClr val="404040"/>
                </a:solidFill>
                <a:latin typeface="Trebuchet MS"/>
              </a:rPr>
              <a:t>Microsoft Visual code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WebStorm</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Introduction to browser events</a:t>
            </a:r>
            <a:br>
              <a:rPr sz="3600"/>
            </a:br>
            <a:endParaRPr b="0" lang="en-US" sz="3600" spc="-1" strike="noStrike">
              <a:solidFill>
                <a:srgbClr val="000000"/>
              </a:solidFill>
              <a:latin typeface="Trebuchet MS"/>
            </a:endParaRPr>
          </a:p>
        </p:txBody>
      </p:sp>
      <p:sp>
        <p:nvSpPr>
          <p:cNvPr id="1151"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An event is a signal that something has happened. All DOM nodes generate such signals (but events are not limited to DOM).</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Mouse events:</a:t>
            </a:r>
            <a:br>
              <a:rPr sz="3600"/>
            </a:br>
            <a:endParaRPr b="0" lang="en-US" sz="3600" spc="-1" strike="noStrike">
              <a:solidFill>
                <a:srgbClr val="000000"/>
              </a:solidFill>
              <a:latin typeface="Trebuchet MS"/>
            </a:endParaRPr>
          </a:p>
        </p:txBody>
      </p:sp>
      <p:sp>
        <p:nvSpPr>
          <p:cNvPr id="1153"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click – when the mouse clicks on an element (touchscreen devices generate it on a tap).</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contextmenu – when the mouse right-clicks on an element.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mouseover / mouseout – when the mouse cursor comes over / leaves an element.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mousedown / mouseup – when the mouse button is pressed / released over an element.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mousemove – when the mouse is moved.</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55"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Keyboard events:</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keydown and keyup – when a keyboard key is pressed and released.</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Form element events:</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submit – when the visitor submits a &lt;form&gt;.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focus – when the visitor focuses on an element, e.g. on an &lt;input&gt;.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57" name="PlaceHolder 2"/>
          <p:cNvSpPr>
            <a:spLocks noGrp="1"/>
          </p:cNvSpPr>
          <p:nvPr>
            <p:ph/>
          </p:nvPr>
        </p:nvSpPr>
        <p:spPr>
          <a:xfrm>
            <a:off x="677160" y="2160720"/>
            <a:ext cx="8596440" cy="3880440"/>
          </a:xfrm>
          <a:prstGeom prst="rect">
            <a:avLst/>
          </a:prstGeom>
          <a:noFill/>
          <a:ln w="0">
            <a:noFill/>
          </a:ln>
        </p:spPr>
        <p:txBody>
          <a:bodyPr anchor="t">
            <a:noAutofit/>
          </a:bodyPr>
          <a:p>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59"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function show()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for(let i=1; i&lt;=3; i++)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alert(“Hi" + i);</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&lt;input type="button" onclick=“show()" value=“Click"&gt;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61" name="PlaceHolder 2"/>
          <p:cNvSpPr>
            <a:spLocks noGrp="1"/>
          </p:cNvSpPr>
          <p:nvPr>
            <p:ph/>
          </p:nvPr>
        </p:nvSpPr>
        <p:spPr>
          <a:xfrm>
            <a:off x="838080" y="1287360"/>
            <a:ext cx="10515240" cy="488952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000000"/>
                </a:solidFill>
                <a:latin typeface="-apple-system"/>
              </a:rPr>
              <a:t>The Browser Object Model (BOM) is the core of JavaScript on the web. The BOM provides you with objects that expose the web browser’s functionality.</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333333"/>
                </a:solidFill>
                <a:latin typeface="noto sans"/>
              </a:rPr>
              <a:t>Performing various actions like getting browser information, managing screen size, opening and closing new browser window, getting URL information or updating URL, getting cookies and local storage, etc.</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p:txBody>
      </p:sp>
      <p:sp>
        <p:nvSpPr>
          <p:cNvPr id="116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63"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64" name="Rectangle 7"/>
          <p:cNvSpPr/>
          <p:nvPr/>
        </p:nvSpPr>
        <p:spPr>
          <a:xfrm>
            <a:off x="3812040" y="-6480"/>
            <a:ext cx="41907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Browser Object Model</a:t>
            </a:r>
            <a:endParaRPr b="0" lang="en-US" sz="3200" spc="-1" strike="noStrike">
              <a:latin typeface="Arial"/>
            </a:endParaRPr>
          </a:p>
        </p:txBody>
      </p:sp>
      <p:graphicFrame>
        <p:nvGraphicFramePr>
          <p:cNvPr id="11" name="Diagram11"/>
          <p:cNvGraphicFramePr/>
          <p:nvPr>
            <p:extLst>
              <p:ext uri="{D42A27DB-BD31-4B8C-83A1-F6EECF244321}">
                <p14:modId xmlns:p14="http://schemas.microsoft.com/office/powerpoint/2010/main" val="1818977084"/>
              </p:ext>
            </p:extLst>
          </p:nvPr>
        </p:nvGraphicFramePr>
        <p:xfrm>
          <a:off x="2151000" y="4181400"/>
          <a:ext cx="8067240" cy="2844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66" name="PlaceHolder 2"/>
          <p:cNvSpPr>
            <a:spLocks noGrp="1"/>
          </p:cNvSpPr>
          <p:nvPr>
            <p:ph/>
          </p:nvPr>
        </p:nvSpPr>
        <p:spPr>
          <a:xfrm>
            <a:off x="677160" y="2160720"/>
            <a:ext cx="8596440" cy="3880440"/>
          </a:xfrm>
          <a:prstGeom prst="rect">
            <a:avLst/>
          </a:prstGeom>
          <a:noFill/>
          <a:ln w="0">
            <a:noFill/>
          </a:ln>
        </p:spPr>
        <p:txBody>
          <a:bodyPr anchor="t">
            <a:noAutofit/>
          </a:bodyPr>
          <a:p>
            <a:endParaRPr b="0" lang="en-US" sz="1800" spc="-1" strike="noStrike">
              <a:solidFill>
                <a:srgbClr val="404040"/>
              </a:solidFill>
              <a:latin typeface="Trebuchet MS"/>
            </a:endParaRPr>
          </a:p>
        </p:txBody>
      </p:sp>
      <p:pic>
        <p:nvPicPr>
          <p:cNvPr id="1167" name="Picture 2" descr="JavaScript Browser object Model Example"/>
          <p:cNvPicPr/>
          <p:nvPr/>
        </p:nvPicPr>
        <p:blipFill>
          <a:blip r:embed="rId1"/>
          <a:srcRect l="0" t="6508" r="0" b="9960"/>
          <a:stretch/>
        </p:blipFill>
        <p:spPr>
          <a:xfrm>
            <a:off x="1693440" y="924840"/>
            <a:ext cx="8804880" cy="5320080"/>
          </a:xfrm>
          <a:prstGeom prst="rect">
            <a:avLst/>
          </a:prstGeom>
          <a:ln w="0">
            <a:noFill/>
          </a:ln>
        </p:spPr>
      </p:pic>
      <p:sp>
        <p:nvSpPr>
          <p:cNvPr id="116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69" name="Google Shape;176;p28" descr="C:\Users\User\Downloads\PCACS.png"/>
          <p:cNvPicPr/>
          <p:nvPr/>
        </p:nvPicPr>
        <p:blipFill>
          <a:blip r:embed="rId2"/>
          <a:stretch/>
        </p:blipFill>
        <p:spPr>
          <a:xfrm>
            <a:off x="11192040" y="11880"/>
            <a:ext cx="999720" cy="571320"/>
          </a:xfrm>
          <a:prstGeom prst="rect">
            <a:avLst/>
          </a:prstGeom>
          <a:ln w="0">
            <a:noFill/>
          </a:ln>
        </p:spPr>
      </p:pic>
      <p:sp>
        <p:nvSpPr>
          <p:cNvPr id="1170" name="Rectangle 7"/>
          <p:cNvSpPr/>
          <p:nvPr/>
        </p:nvSpPr>
        <p:spPr>
          <a:xfrm>
            <a:off x="3811680" y="-6480"/>
            <a:ext cx="41907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Browser Object Model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72" name="PlaceHolder 2"/>
          <p:cNvSpPr>
            <a:spLocks noGrp="1"/>
          </p:cNvSpPr>
          <p:nvPr>
            <p:ph/>
          </p:nvPr>
        </p:nvSpPr>
        <p:spPr>
          <a:xfrm>
            <a:off x="838080" y="1438200"/>
            <a:ext cx="10515240" cy="473832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333333"/>
                </a:solidFill>
                <a:latin typeface="noto sans"/>
              </a:rPr>
              <a:t>The window object represents the browser's window, in which the webpage is contained.</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333333"/>
                </a:solidFill>
                <a:latin typeface="noto sans"/>
              </a:rPr>
              <a:t>The window object can be used to find out what the browser is running, the pages visited, size of browser window or user screen, alter text in browser status bars, open new windows , change the page that is loaded.</a:t>
            </a:r>
            <a:endParaRPr b="0" lang="en-US" sz="1800" spc="-1" strike="noStrike">
              <a:solidFill>
                <a:srgbClr val="404040"/>
              </a:solidFill>
              <a:latin typeface="Trebuchet MS"/>
            </a:endParaRPr>
          </a:p>
        </p:txBody>
      </p:sp>
      <p:sp>
        <p:nvSpPr>
          <p:cNvPr id="117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74"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75" name="Rectangle 8"/>
          <p:cNvSpPr/>
          <p:nvPr/>
        </p:nvSpPr>
        <p:spPr>
          <a:xfrm>
            <a:off x="4452480" y="-6480"/>
            <a:ext cx="2909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Window object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77" name="PlaceHolder 2"/>
          <p:cNvSpPr>
            <a:spLocks noGrp="1"/>
          </p:cNvSpPr>
          <p:nvPr>
            <p:ph/>
          </p:nvPr>
        </p:nvSpPr>
        <p:spPr>
          <a:xfrm>
            <a:off x="838080" y="1411560"/>
            <a:ext cx="10515240" cy="476496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Use alert() function to display a popup message to the user. This popup will have </a:t>
            </a:r>
            <a:r>
              <a:rPr b="1" lang="en-IN" sz="1800" spc="-1" strike="noStrike">
                <a:solidFill>
                  <a:srgbClr val="404040"/>
                </a:solidFill>
                <a:latin typeface="Trebuchet MS"/>
              </a:rPr>
              <a:t>OK</a:t>
            </a:r>
            <a:r>
              <a:rPr b="0" lang="en-IN" sz="1800" spc="-1" strike="noStrike">
                <a:solidFill>
                  <a:srgbClr val="404040"/>
                </a:solidFill>
                <a:latin typeface="Trebuchet MS"/>
              </a:rPr>
              <a:t> button to close the popup.</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alert("This is alert box!");</a:t>
            </a:r>
            <a:endParaRPr b="0" lang="en-US" sz="1800" spc="-1" strike="noStrike">
              <a:solidFill>
                <a:srgbClr val="404040"/>
              </a:solidFill>
              <a:latin typeface="Trebuchet MS"/>
            </a:endParaRPr>
          </a:p>
        </p:txBody>
      </p:sp>
      <p:sp>
        <p:nvSpPr>
          <p:cNvPr id="117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79"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80" name="Rectangle 8"/>
          <p:cNvSpPr/>
          <p:nvPr/>
        </p:nvSpPr>
        <p:spPr>
          <a:xfrm>
            <a:off x="5155920" y="-6480"/>
            <a:ext cx="15026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Alert()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82" name="PlaceHolder 2"/>
          <p:cNvSpPr>
            <a:spLocks noGrp="1"/>
          </p:cNvSpPr>
          <p:nvPr>
            <p:ph/>
          </p:nvPr>
        </p:nvSpPr>
        <p:spPr>
          <a:xfrm>
            <a:off x="677160" y="2160720"/>
            <a:ext cx="8596440" cy="3880440"/>
          </a:xfrm>
          <a:prstGeom prst="rect">
            <a:avLst/>
          </a:prstGeom>
          <a:noFill/>
          <a:ln w="0">
            <a:noFill/>
          </a:ln>
        </p:spPr>
        <p:txBody>
          <a:bodyPr anchor="t">
            <a:noAutofit/>
          </a:bodyPr>
          <a:p>
            <a:endParaRPr b="0" lang="en-US" sz="1800" spc="-1" strike="noStrike">
              <a:solidFill>
                <a:srgbClr val="404040"/>
              </a:solidFill>
              <a:latin typeface="Trebuchet MS"/>
            </a:endParaRPr>
          </a:p>
        </p:txBody>
      </p:sp>
      <p:graphicFrame>
        <p:nvGraphicFramePr>
          <p:cNvPr id="1183" name="Table 3"/>
          <p:cNvGraphicFramePr/>
          <p:nvPr/>
        </p:nvGraphicFramePr>
        <p:xfrm>
          <a:off x="838080" y="1477440"/>
          <a:ext cx="10515240" cy="4699440"/>
        </p:xfrm>
        <a:graphic>
          <a:graphicData uri="http://schemas.openxmlformats.org/drawingml/2006/table">
            <a:tbl>
              <a:tblPr/>
              <a:tblGrid>
                <a:gridCol w="1815840"/>
                <a:gridCol w="8699400"/>
              </a:tblGrid>
              <a:tr h="627480">
                <a:tc>
                  <a:txBody>
                    <a:bodyPr lIns="27360" rIns="27360" tIns="27360" bIns="27360" anchor="ctr">
                      <a:noAutofit/>
                    </a:bodyPr>
                    <a:p>
                      <a:pPr>
                        <a:lnSpc>
                          <a:spcPct val="100000"/>
                        </a:lnSpc>
                        <a:buNone/>
                      </a:pPr>
                      <a:r>
                        <a:rPr b="0" lang="en-IN" sz="3200" spc="-1" strike="noStrike">
                          <a:solidFill>
                            <a:srgbClr val="ffffff"/>
                          </a:solidFill>
                          <a:latin typeface="Trebuchet MS"/>
                        </a:rPr>
                        <a:t>Method</a:t>
                      </a:r>
                      <a:endParaRPr b="0" lang="en-US" sz="3200" spc="-1" strike="noStrike">
                        <a:latin typeface="Arial"/>
                      </a:endParaRPr>
                    </a:p>
                  </a:txBody>
                  <a:tcPr anchor="ctr" marL="27360" marR="27360">
                    <a:lnL w="7200">
                      <a:solidFill>
                        <a:srgbClr val="008080"/>
                      </a:solidFill>
                    </a:lnL>
                    <a:lnR w="7200">
                      <a:solidFill>
                        <a:srgbClr val="008080"/>
                      </a:solidFill>
                    </a:lnR>
                    <a:lnT w="7200">
                      <a:solidFill>
                        <a:srgbClr val="008080"/>
                      </a:solidFill>
                    </a:lnT>
                    <a:lnB w="7200">
                      <a:solidFill>
                        <a:srgbClr val="008080"/>
                      </a:solidFill>
                    </a:lnB>
                    <a:solidFill>
                      <a:srgbClr val="008080"/>
                    </a:solidFill>
                  </a:tcPr>
                </a:tc>
                <a:tc>
                  <a:txBody>
                    <a:bodyPr lIns="27360" rIns="27360" tIns="27360" bIns="27360" anchor="ctr">
                      <a:noAutofit/>
                    </a:bodyPr>
                    <a:p>
                      <a:pPr>
                        <a:lnSpc>
                          <a:spcPct val="100000"/>
                        </a:lnSpc>
                        <a:buNone/>
                      </a:pPr>
                      <a:r>
                        <a:rPr b="0" lang="en-IN" sz="3200" spc="-1" strike="noStrike">
                          <a:solidFill>
                            <a:srgbClr val="ffffff"/>
                          </a:solidFill>
                          <a:latin typeface="Trebuchet MS"/>
                        </a:rPr>
                        <a:t>Description</a:t>
                      </a:r>
                      <a:endParaRPr b="0" lang="en-US" sz="3200" spc="-1" strike="noStrike">
                        <a:latin typeface="Arial"/>
                      </a:endParaRPr>
                    </a:p>
                  </a:txBody>
                  <a:tcPr anchor="ctr" marL="27360" marR="27360">
                    <a:lnL w="7200">
                      <a:solidFill>
                        <a:srgbClr val="008080"/>
                      </a:solidFill>
                    </a:lnL>
                    <a:lnR w="7200">
                      <a:solidFill>
                        <a:srgbClr val="008080"/>
                      </a:solidFill>
                    </a:lnR>
                    <a:lnT w="7200">
                      <a:solidFill>
                        <a:srgbClr val="008080"/>
                      </a:solidFill>
                    </a:lnT>
                    <a:lnB w="7200">
                      <a:solidFill>
                        <a:srgbClr val="008080"/>
                      </a:solidFill>
                    </a:lnB>
                    <a:solidFill>
                      <a:srgbClr val="008080"/>
                    </a:solidFill>
                  </a:tcPr>
                </a:tc>
              </a:tr>
              <a:tr h="467640">
                <a:tc>
                  <a:txBody>
                    <a:bodyPr lIns="19080" rIns="19080" tIns="19080" bIns="19080" anchor="ctr">
                      <a:noAutofit/>
                    </a:bodyPr>
                    <a:p>
                      <a:pPr>
                        <a:lnSpc>
                          <a:spcPct val="100000"/>
                        </a:lnSpc>
                        <a:buNone/>
                      </a:pPr>
                      <a:r>
                        <a:rPr b="0" lang="en-IN" sz="2400" spc="-1" strike="noStrike">
                          <a:solidFill>
                            <a:srgbClr val="333333"/>
                          </a:solidFill>
                          <a:latin typeface="Trebuchet MS"/>
                        </a:rPr>
                        <a:t>alert()</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5f5"/>
                    </a:solidFill>
                  </a:tcPr>
                </a:tc>
                <a:tc>
                  <a:txBody>
                    <a:bodyPr lIns="19080" rIns="19080" tIns="19080" bIns="19080" anchor="ctr">
                      <a:noAutofit/>
                    </a:bodyPr>
                    <a:p>
                      <a:pPr>
                        <a:lnSpc>
                          <a:spcPct val="100000"/>
                        </a:lnSpc>
                        <a:buNone/>
                      </a:pPr>
                      <a:r>
                        <a:rPr b="0" lang="en-IN" sz="2400" spc="-1" strike="noStrike">
                          <a:solidFill>
                            <a:srgbClr val="333333"/>
                          </a:solidFill>
                          <a:latin typeface="Trebuchet MS"/>
                        </a:rPr>
                        <a:t>displays an alert box with a message and an OK button</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5f5"/>
                    </a:solidFill>
                  </a:tcPr>
                </a:tc>
              </a:tr>
              <a:tr h="467640">
                <a:tc>
                  <a:txBody>
                    <a:bodyPr lIns="19080" rIns="19080" tIns="19080" bIns="19080" anchor="ctr">
                      <a:noAutofit/>
                    </a:bodyPr>
                    <a:p>
                      <a:pPr>
                        <a:lnSpc>
                          <a:spcPct val="100000"/>
                        </a:lnSpc>
                        <a:buNone/>
                      </a:pPr>
                      <a:r>
                        <a:rPr b="0" lang="en-IN" sz="2400" spc="-1" strike="noStrike">
                          <a:solidFill>
                            <a:srgbClr val="333333"/>
                          </a:solidFill>
                          <a:latin typeface="Trebuchet MS"/>
                        </a:rPr>
                        <a:t>prompt()</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c>
                  <a:txBody>
                    <a:bodyPr lIns="19080" rIns="19080" tIns="19080" bIns="19080" anchor="ctr">
                      <a:noAutofit/>
                    </a:bodyPr>
                    <a:p>
                      <a:pPr>
                        <a:lnSpc>
                          <a:spcPct val="100000"/>
                        </a:lnSpc>
                        <a:buNone/>
                      </a:pPr>
                      <a:r>
                        <a:rPr b="0" lang="en-IN" sz="2400" spc="-1" strike="noStrike">
                          <a:solidFill>
                            <a:srgbClr val="333333"/>
                          </a:solidFill>
                          <a:latin typeface="Trebuchet MS"/>
                        </a:rPr>
                        <a:t>prompts for input</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r>
              <a:tr h="745560">
                <a:tc>
                  <a:txBody>
                    <a:bodyPr lIns="19080" rIns="19080" tIns="19080" bIns="19080" anchor="ctr">
                      <a:noAutofit/>
                    </a:bodyPr>
                    <a:p>
                      <a:pPr>
                        <a:lnSpc>
                          <a:spcPct val="100000"/>
                        </a:lnSpc>
                        <a:buNone/>
                      </a:pPr>
                      <a:r>
                        <a:rPr b="0" lang="en-IN" sz="2400" spc="-1" strike="noStrike">
                          <a:solidFill>
                            <a:srgbClr val="333333"/>
                          </a:solidFill>
                          <a:latin typeface="Trebuchet MS"/>
                        </a:rPr>
                        <a:t>confirm()</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c>
                  <a:txBody>
                    <a:bodyPr lIns="19080" rIns="19080" tIns="19080" bIns="19080" anchor="ctr">
                      <a:noAutofit/>
                    </a:bodyPr>
                    <a:p>
                      <a:pPr>
                        <a:lnSpc>
                          <a:spcPct val="100000"/>
                        </a:lnSpc>
                        <a:buNone/>
                      </a:pPr>
                      <a:r>
                        <a:rPr b="0" lang="en-IN" sz="2400" spc="-1" strike="noStrike">
                          <a:solidFill>
                            <a:srgbClr val="333333"/>
                          </a:solidFill>
                          <a:latin typeface="Trebuchet MS"/>
                        </a:rPr>
                        <a:t>displays a dialog box with a message and two buttons, OK and Cancel</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r>
              <a:tr h="467640">
                <a:tc>
                  <a:txBody>
                    <a:bodyPr lIns="19080" rIns="19080" tIns="19080" bIns="19080" anchor="ctr">
                      <a:noAutofit/>
                    </a:bodyPr>
                    <a:p>
                      <a:pPr>
                        <a:lnSpc>
                          <a:spcPct val="100000"/>
                        </a:lnSpc>
                        <a:buNone/>
                      </a:pPr>
                      <a:r>
                        <a:rPr b="0" lang="en-IN" sz="2400" spc="-1" strike="noStrike">
                          <a:solidFill>
                            <a:srgbClr val="333333"/>
                          </a:solidFill>
                          <a:latin typeface="Trebuchet MS"/>
                        </a:rPr>
                        <a:t>blur()</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c>
                  <a:txBody>
                    <a:bodyPr lIns="19080" rIns="19080" tIns="19080" bIns="19080" anchor="ctr">
                      <a:noAutofit/>
                    </a:bodyPr>
                    <a:p>
                      <a:pPr>
                        <a:lnSpc>
                          <a:spcPct val="100000"/>
                        </a:lnSpc>
                        <a:buNone/>
                      </a:pPr>
                      <a:r>
                        <a:rPr b="0" lang="en-IN" sz="2400" spc="-1" strike="noStrike">
                          <a:solidFill>
                            <a:srgbClr val="333333"/>
                          </a:solidFill>
                          <a:latin typeface="Trebuchet MS"/>
                        </a:rPr>
                        <a:t>removes the focus from the current window</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r>
              <a:tr h="619200">
                <a:tc>
                  <a:txBody>
                    <a:bodyPr lIns="53280" rIns="53280" tIns="53280" bIns="53280" anchor="ctr">
                      <a:noAutofit/>
                    </a:bodyPr>
                    <a:p>
                      <a:pPr>
                        <a:lnSpc>
                          <a:spcPct val="100000"/>
                        </a:lnSpc>
                        <a:buNone/>
                      </a:pPr>
                      <a:r>
                        <a:rPr b="0" lang="en-IN" sz="2400" spc="-1" strike="noStrike">
                          <a:solidFill>
                            <a:srgbClr val="333333"/>
                          </a:solidFill>
                          <a:latin typeface="Trebuchet MS"/>
                        </a:rPr>
                        <a:t>open()</a:t>
                      </a:r>
                      <a:endParaRPr b="0" lang="en-US" sz="2400" spc="-1" strike="noStrike">
                        <a:latin typeface="Arial"/>
                      </a:endParaRPr>
                    </a:p>
                  </a:txBody>
                  <a:tcPr anchor="ctr" marL="53280" marR="532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c>
                  <a:txBody>
                    <a:bodyPr lIns="19080" rIns="19080" tIns="19080" bIns="19080" anchor="ctr">
                      <a:noAutofit/>
                    </a:bodyPr>
                    <a:p>
                      <a:pPr>
                        <a:lnSpc>
                          <a:spcPct val="100000"/>
                        </a:lnSpc>
                        <a:buNone/>
                      </a:pPr>
                      <a:r>
                        <a:rPr b="0" lang="en-IN" sz="2400" spc="-1" strike="noStrike">
                          <a:solidFill>
                            <a:srgbClr val="333333"/>
                          </a:solidFill>
                          <a:latin typeface="Trebuchet MS"/>
                        </a:rPr>
                        <a:t>opens a new browser window</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r>
              <a:tr h="467640">
                <a:tc>
                  <a:txBody>
                    <a:bodyPr lIns="19080" rIns="19080" tIns="19080" bIns="19080" anchor="ctr">
                      <a:noAutofit/>
                    </a:bodyPr>
                    <a:p>
                      <a:pPr>
                        <a:lnSpc>
                          <a:spcPct val="100000"/>
                        </a:lnSpc>
                        <a:buNone/>
                      </a:pPr>
                      <a:r>
                        <a:rPr b="0" lang="en-IN" sz="2400" spc="-1" strike="noStrike">
                          <a:solidFill>
                            <a:srgbClr val="333333"/>
                          </a:solidFill>
                          <a:latin typeface="Trebuchet MS"/>
                        </a:rPr>
                        <a:t>close()</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c>
                  <a:txBody>
                    <a:bodyPr lIns="19080" rIns="19080" tIns="19080" bIns="19080" anchor="ctr">
                      <a:noAutofit/>
                    </a:bodyPr>
                    <a:p>
                      <a:pPr>
                        <a:lnSpc>
                          <a:spcPct val="100000"/>
                        </a:lnSpc>
                        <a:buNone/>
                      </a:pPr>
                      <a:r>
                        <a:rPr b="0" lang="en-IN" sz="2400" spc="-1" strike="noStrike">
                          <a:solidFill>
                            <a:srgbClr val="333333"/>
                          </a:solidFill>
                          <a:latin typeface="Trebuchet MS"/>
                        </a:rPr>
                        <a:t>closes the current window</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r>
              <a:tr h="745560">
                <a:tc>
                  <a:txBody>
                    <a:bodyPr lIns="19080" rIns="19080" tIns="19080" bIns="19080" anchor="ctr">
                      <a:noAutofit/>
                    </a:bodyPr>
                    <a:p>
                      <a:pPr>
                        <a:lnSpc>
                          <a:spcPct val="100000"/>
                        </a:lnSpc>
                        <a:buNone/>
                      </a:pPr>
                      <a:r>
                        <a:rPr b="0" lang="en-IN" sz="2400" spc="-1" strike="noStrike">
                          <a:solidFill>
                            <a:srgbClr val="333333"/>
                          </a:solidFill>
                          <a:latin typeface="Trebuchet MS"/>
                        </a:rPr>
                        <a:t>print()</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5f5"/>
                    </a:solidFill>
                  </a:tcPr>
                </a:tc>
                <a:tc>
                  <a:txBody>
                    <a:bodyPr lIns="19080" rIns="19080" tIns="19080" bIns="19080" anchor="ctr">
                      <a:noAutofit/>
                    </a:bodyPr>
                    <a:p>
                      <a:pPr>
                        <a:lnSpc>
                          <a:spcPct val="100000"/>
                        </a:lnSpc>
                        <a:buNone/>
                      </a:pPr>
                      <a:r>
                        <a:rPr b="0" lang="en-IN" sz="2400" spc="-1" strike="noStrike">
                          <a:solidFill>
                            <a:srgbClr val="333333"/>
                          </a:solidFill>
                          <a:latin typeface="Trebuchet MS"/>
                        </a:rPr>
                        <a:t>sends a print command to print the content of the current window</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5f5"/>
                    </a:solidFill>
                  </a:tcPr>
                </a:tc>
              </a:tr>
              <a:tr h="745560">
                <a:tc>
                  <a:txBody>
                    <a:bodyPr lIns="19080" rIns="19080" tIns="19080" bIns="19080" anchor="ctr">
                      <a:noAutofit/>
                    </a:bodyPr>
                    <a:p>
                      <a:pPr>
                        <a:lnSpc>
                          <a:spcPct val="100000"/>
                        </a:lnSpc>
                        <a:buNone/>
                      </a:pPr>
                      <a:r>
                        <a:rPr b="0" lang="en-IN" sz="2400" spc="-1" strike="noStrike">
                          <a:solidFill>
                            <a:srgbClr val="333333"/>
                          </a:solidFill>
                          <a:latin typeface="Trebuchet MS"/>
                        </a:rPr>
                        <a:t>setInterval()</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c>
                  <a:txBody>
                    <a:bodyPr lIns="19080" rIns="19080" tIns="19080" bIns="19080" anchor="ctr">
                      <a:noAutofit/>
                    </a:bodyPr>
                    <a:p>
                      <a:pPr>
                        <a:lnSpc>
                          <a:spcPct val="100000"/>
                        </a:lnSpc>
                        <a:buNone/>
                      </a:pPr>
                      <a:r>
                        <a:rPr b="0" lang="en-IN" sz="2400" spc="-1" strike="noStrike">
                          <a:solidFill>
                            <a:srgbClr val="333333"/>
                          </a:solidFill>
                          <a:latin typeface="Trebuchet MS"/>
                        </a:rPr>
                        <a:t>evaluates an expression at specified time intervals in milliseconds</a:t>
                      </a:r>
                      <a:endParaRPr b="0" lang="en-US" sz="2400" spc="-1" strike="noStrike">
                        <a:latin typeface="Arial"/>
                      </a:endParaRPr>
                    </a:p>
                  </a:txBody>
                  <a:tcPr anchor="ctr" marL="19080" marR="19080">
                    <a:lnL w="7200">
                      <a:solidFill>
                        <a:srgbClr val="008080"/>
                      </a:solidFill>
                    </a:lnL>
                    <a:lnR w="7200">
                      <a:solidFill>
                        <a:srgbClr val="008080"/>
                      </a:solidFill>
                    </a:lnR>
                    <a:lnT w="7200">
                      <a:solidFill>
                        <a:srgbClr val="008080"/>
                      </a:solidFill>
                    </a:lnT>
                    <a:lnB w="7200">
                      <a:solidFill>
                        <a:srgbClr val="008080"/>
                      </a:solidFill>
                    </a:lnB>
                    <a:solidFill>
                      <a:srgbClr val="f5fffa"/>
                    </a:solidFill>
                  </a:tcPr>
                </a:tc>
              </a:tr>
            </a:tbl>
          </a:graphicData>
        </a:graphic>
      </p:graphicFrame>
      <p:sp>
        <p:nvSpPr>
          <p:cNvPr id="118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85"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86" name="Rectangle 9"/>
          <p:cNvSpPr/>
          <p:nvPr/>
        </p:nvSpPr>
        <p:spPr>
          <a:xfrm>
            <a:off x="3532320" y="-6480"/>
            <a:ext cx="4750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Windows object methods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Microsoft Visual Code</a:t>
            </a:r>
            <a:endParaRPr b="0" lang="en-US" sz="3600" spc="-1" strike="noStrike">
              <a:solidFill>
                <a:srgbClr val="000000"/>
              </a:solidFill>
              <a:latin typeface="Trebuchet MS"/>
            </a:endParaRPr>
          </a:p>
        </p:txBody>
      </p:sp>
      <p:sp>
        <p:nvSpPr>
          <p:cNvPr id="222"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Free</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Cross-platform (windows, Linux, macOS)</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Customizable</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Supports multiple file types</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88"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confirm() function displays a popup message to the user with two buttons, </a:t>
            </a:r>
            <a:r>
              <a:rPr b="1" lang="en-IN" sz="1800" spc="-1" strike="noStrike">
                <a:solidFill>
                  <a:srgbClr val="404040"/>
                </a:solidFill>
                <a:latin typeface="Trebuchet MS"/>
              </a:rPr>
              <a:t>OK</a:t>
            </a:r>
            <a:r>
              <a:rPr b="0" lang="en-IN" sz="1800" spc="-1" strike="noStrike">
                <a:solidFill>
                  <a:srgbClr val="404040"/>
                </a:solidFill>
                <a:latin typeface="Trebuchet MS"/>
              </a:rPr>
              <a:t> and </a:t>
            </a:r>
            <a:r>
              <a:rPr b="1" lang="en-IN" sz="1800" spc="-1" strike="noStrike">
                <a:solidFill>
                  <a:srgbClr val="404040"/>
                </a:solidFill>
                <a:latin typeface="Trebuchet MS"/>
              </a:rPr>
              <a:t>Cancel</a:t>
            </a:r>
            <a:r>
              <a:rPr b="0" lang="en-IN" sz="1800" spc="-1" strike="noStrike">
                <a:solidFill>
                  <a:srgbClr val="404040"/>
                </a:solidFill>
                <a:latin typeface="Trebuchet MS"/>
              </a:rPr>
              <a:t>. You can check which button the user has clicked and proceed accordingly.</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function close_win()</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if(window.confirm("Do you really want to close the browser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window.close();</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p:txBody>
      </p:sp>
      <p:sp>
        <p:nvSpPr>
          <p:cNvPr id="118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90"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91" name="Rectangle 8"/>
          <p:cNvSpPr/>
          <p:nvPr/>
        </p:nvSpPr>
        <p:spPr>
          <a:xfrm>
            <a:off x="4944240" y="-6480"/>
            <a:ext cx="19260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Confirm()</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193" name="PlaceHolder 2"/>
          <p:cNvSpPr>
            <a:spLocks noGrp="1"/>
          </p:cNvSpPr>
          <p:nvPr>
            <p:ph/>
          </p:nvPr>
        </p:nvSpPr>
        <p:spPr>
          <a:xfrm>
            <a:off x="838080" y="1420560"/>
            <a:ext cx="10515240" cy="475632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Prompt() function is use to take input from user.</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Prompt function takes two string parameters. First parameter is the message to be displayed and second parameter is the default value which will be in input text when the message is displayed.</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function prompt_example()</a:t>
            </a:r>
            <a:endParaRPr b="0" lang="en-US" sz="2800" spc="-1" strike="noStrike">
              <a:solidFill>
                <a:srgbClr val="404040"/>
              </a:solidFill>
              <a:latin typeface="Trebuchet MS"/>
            </a:endParaRPr>
          </a:p>
          <a:p>
            <a:pPr>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a:t>
            </a:r>
            <a:endParaRPr b="0" lang="en-US" sz="2800" spc="-1" strike="noStrike">
              <a:solidFill>
                <a:srgbClr val="404040"/>
              </a:solidFill>
              <a:latin typeface="Trebuchet MS"/>
            </a:endParaRPr>
          </a:p>
          <a:p>
            <a:pPr>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var age = prompt("Please enter your age", 18);</a:t>
            </a:r>
            <a:endParaRPr b="0" lang="en-US" sz="2800" spc="-1" strike="noStrike">
              <a:solidFill>
                <a:srgbClr val="404040"/>
              </a:solidFill>
              <a:latin typeface="Trebuchet MS"/>
            </a:endParaRPr>
          </a:p>
          <a:p>
            <a:pPr>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alert("your age :" +age )</a:t>
            </a:r>
            <a:endParaRPr b="0" lang="en-US" sz="2800" spc="-1" strike="noStrike">
              <a:solidFill>
                <a:srgbClr val="404040"/>
              </a:solidFill>
              <a:latin typeface="Trebuchet MS"/>
            </a:endParaRPr>
          </a:p>
          <a:p>
            <a:pPr>
              <a:lnSpc>
                <a:spcPct val="100000"/>
              </a:lnSpc>
              <a:spcBef>
                <a:spcPts val="1001"/>
              </a:spcBef>
              <a:buNone/>
              <a:tabLst>
                <a:tab algn="l" pos="0"/>
              </a:tabLst>
            </a:pPr>
            <a:r>
              <a:rPr b="0" lang="en-IN" sz="2800" spc="-1" strike="noStrike">
                <a:solidFill>
                  <a:srgbClr val="404040"/>
                </a:solidFill>
                <a:latin typeface="Trebuchet MS"/>
              </a:rPr>
              <a:t>        </a:t>
            </a:r>
            <a:r>
              <a:rPr b="0" lang="en-IN" sz="2800" spc="-1" strike="noStrike">
                <a:solidFill>
                  <a:srgbClr val="404040"/>
                </a:solidFill>
                <a:latin typeface="Trebuchet MS"/>
              </a:rPr>
              <a:t>}</a:t>
            </a:r>
            <a:endParaRPr b="0" lang="en-US" sz="2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p:txBody>
      </p:sp>
      <p:sp>
        <p:nvSpPr>
          <p:cNvPr id="119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195" name="Google Shape;176;p28" descr="C:\Users\User\Downloads\PCACS.png"/>
          <p:cNvPicPr/>
          <p:nvPr/>
        </p:nvPicPr>
        <p:blipFill>
          <a:blip r:embed="rId1"/>
          <a:stretch/>
        </p:blipFill>
        <p:spPr>
          <a:xfrm>
            <a:off x="11192040" y="11880"/>
            <a:ext cx="999720" cy="571320"/>
          </a:xfrm>
          <a:prstGeom prst="rect">
            <a:avLst/>
          </a:prstGeom>
          <a:ln w="0">
            <a:noFill/>
          </a:ln>
        </p:spPr>
      </p:pic>
      <p:sp>
        <p:nvSpPr>
          <p:cNvPr id="1196" name="Rectangle 8"/>
          <p:cNvSpPr/>
          <p:nvPr/>
        </p:nvSpPr>
        <p:spPr>
          <a:xfrm>
            <a:off x="5011920" y="-6480"/>
            <a:ext cx="17906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Prompt()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PlaceHolder 1"/>
          <p:cNvSpPr>
            <a:spLocks noGrp="1"/>
          </p:cNvSpPr>
          <p:nvPr>
            <p:ph type="title"/>
          </p:nvPr>
        </p:nvSpPr>
        <p:spPr>
          <a:xfrm>
            <a:off x="677160" y="609480"/>
            <a:ext cx="8596440" cy="1320480"/>
          </a:xfrm>
          <a:prstGeom prst="rect">
            <a:avLst/>
          </a:prstGeom>
          <a:noFill/>
          <a:ln w="0">
            <a:noFill/>
          </a:ln>
        </p:spPr>
        <p:txBody>
          <a:bodyPr anchor="t">
            <a:normAutofit/>
          </a:bodyPr>
          <a:p>
            <a:pPr>
              <a:lnSpc>
                <a:spcPct val="100000"/>
              </a:lnSpc>
              <a:buNone/>
            </a:pPr>
            <a:r>
              <a:rPr b="0" lang="en-IN" sz="3600" spc="-1" strike="noStrike">
                <a:solidFill>
                  <a:srgbClr val="418ab3"/>
                </a:solidFill>
                <a:latin typeface="Trebuchet MS"/>
              </a:rPr>
              <a:t>Calling Function With Timer in JavaScript</a:t>
            </a:r>
            <a:endParaRPr b="0" lang="en-US" sz="3600" spc="-1" strike="noStrike">
              <a:solidFill>
                <a:srgbClr val="000000"/>
              </a:solidFill>
              <a:latin typeface="Trebuchet MS"/>
            </a:endParaRPr>
          </a:p>
        </p:txBody>
      </p:sp>
      <p:sp>
        <p:nvSpPr>
          <p:cNvPr id="1198"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In JavaScript the timer is a very important feature, it allows us to execute a JavaScript function after a specified time.</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With the help of the timer, we can run a command at specified intervals, run loops repeatedly at a predefined time, and synchronize multiple events in a particular time span.</a:t>
            </a:r>
            <a:endParaRPr b="0" lang="en-US" sz="1800" spc="-1" strike="noStrike">
              <a:solidFill>
                <a:srgbClr val="404040"/>
              </a:solidFill>
              <a:latin typeface="Trebuchet MS"/>
            </a:endParaRPr>
          </a:p>
        </p:txBody>
      </p:sp>
      <p:sp>
        <p:nvSpPr>
          <p:cNvPr id="119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00"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01" name="Rectangle 8"/>
          <p:cNvSpPr/>
          <p:nvPr/>
        </p:nvSpPr>
        <p:spPr>
          <a:xfrm>
            <a:off x="2100240" y="-6480"/>
            <a:ext cx="76136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Calling function with Timer in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03" name="PlaceHolder 2"/>
          <p:cNvSpPr>
            <a:spLocks noGrp="1"/>
          </p:cNvSpPr>
          <p:nvPr>
            <p:ph/>
          </p:nvPr>
        </p:nvSpPr>
        <p:spPr>
          <a:xfrm>
            <a:off x="677160" y="2160720"/>
            <a:ext cx="8596440" cy="3880440"/>
          </a:xfrm>
          <a:prstGeom prst="rect">
            <a:avLst/>
          </a:prstGeom>
          <a:noFill/>
          <a:ln w="0">
            <a:noFill/>
          </a:ln>
        </p:spPr>
        <p:txBody>
          <a:bodyPr anchor="t">
            <a:noAutofit/>
          </a:bodyPr>
          <a:p>
            <a:pPr algn="just">
              <a:lnSpc>
                <a:spcPct val="100000"/>
              </a:lnSpc>
              <a:spcBef>
                <a:spcPts val="1001"/>
              </a:spcBef>
              <a:buNone/>
              <a:tabLst>
                <a:tab algn="l" pos="0"/>
              </a:tabLst>
            </a:pPr>
            <a:r>
              <a:rPr b="0" lang="en-IN" sz="1800" spc="-1" strike="noStrike">
                <a:solidFill>
                  <a:srgbClr val="404040"/>
                </a:solidFill>
                <a:latin typeface="Trebuchet MS"/>
              </a:rPr>
              <a:t>Executes a function after a specified time interval. The syntax for this is:</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tabLst>
                <a:tab algn="l" pos="0"/>
              </a:tabLst>
            </a:pPr>
            <a:r>
              <a:rPr b="0" lang="en-IN" sz="1800" spc="-1" strike="noStrike">
                <a:solidFill>
                  <a:srgbClr val="404040"/>
                </a:solidFill>
                <a:latin typeface="Trebuchet MS"/>
              </a:rPr>
              <a:t>setInterval(function, intervalTime)</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20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05"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06" name="Rectangle 8"/>
          <p:cNvSpPr/>
          <p:nvPr/>
        </p:nvSpPr>
        <p:spPr>
          <a:xfrm>
            <a:off x="3932280" y="-6480"/>
            <a:ext cx="39499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setInterval() method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1" lang="en-IN" sz="3600" spc="-1" strike="noStrike">
                <a:solidFill>
                  <a:srgbClr val="418ab3"/>
                </a:solidFill>
                <a:latin typeface="Trebuchet MS"/>
              </a:rPr>
              <a:t>clearInterval() method:</a:t>
            </a:r>
            <a:endParaRPr b="0" lang="en-US" sz="3600" spc="-1" strike="noStrike">
              <a:solidFill>
                <a:srgbClr val="000000"/>
              </a:solidFill>
              <a:latin typeface="Trebuchet MS"/>
            </a:endParaRPr>
          </a:p>
        </p:txBody>
      </p:sp>
      <p:sp>
        <p:nvSpPr>
          <p:cNvPr id="1208" name="PlaceHolder 2"/>
          <p:cNvSpPr>
            <a:spLocks noGrp="1"/>
          </p:cNvSpPr>
          <p:nvPr>
            <p:ph/>
          </p:nvPr>
        </p:nvSpPr>
        <p:spPr>
          <a:xfrm>
            <a:off x="677160" y="2160720"/>
            <a:ext cx="8596440" cy="3880440"/>
          </a:xfrm>
          <a:prstGeom prst="rect">
            <a:avLst/>
          </a:prstGeom>
          <a:noFill/>
          <a:ln w="0">
            <a:noFill/>
          </a:ln>
        </p:spPr>
        <p:txBody>
          <a:bodyPr anchor="t">
            <a:noAutofit/>
          </a:bodyPr>
          <a:p>
            <a:pPr algn="just">
              <a:lnSpc>
                <a:spcPct val="100000"/>
              </a:lnSpc>
              <a:spcBef>
                <a:spcPts val="1001"/>
              </a:spcBef>
              <a:buNone/>
              <a:tabLst>
                <a:tab algn="l" pos="0"/>
              </a:tabLst>
            </a:pPr>
            <a:r>
              <a:rPr b="0" lang="en-IN" sz="1800" spc="-1" strike="noStrike">
                <a:solidFill>
                  <a:srgbClr val="404040"/>
                </a:solidFill>
                <a:latin typeface="Trebuchet MS"/>
              </a:rPr>
              <a:t>Deactivates or cancels the timer that is set using the setInterval() method. The syntax for this is:</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clearInterval(timer)</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20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10"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11" name="Rectangle 8"/>
          <p:cNvSpPr/>
          <p:nvPr/>
        </p:nvSpPr>
        <p:spPr>
          <a:xfrm>
            <a:off x="3748680" y="-6480"/>
            <a:ext cx="43174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clearInterval() method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1" lang="en-IN" sz="3600" spc="-1" strike="noStrike">
                <a:solidFill>
                  <a:srgbClr val="418ab3"/>
                </a:solidFill>
                <a:latin typeface="Trebuchet MS"/>
              </a:rPr>
              <a:t>clearInterval() method:</a:t>
            </a:r>
            <a:endParaRPr b="0" lang="en-US" sz="3600" spc="-1" strike="noStrike">
              <a:solidFill>
                <a:srgbClr val="000000"/>
              </a:solidFill>
              <a:latin typeface="Trebuchet MS"/>
            </a:endParaRPr>
          </a:p>
        </p:txBody>
      </p:sp>
      <p:sp>
        <p:nvSpPr>
          <p:cNvPr id="1213" name="PlaceHolder 2"/>
          <p:cNvSpPr>
            <a:spLocks noGrp="1"/>
          </p:cNvSpPr>
          <p:nvPr>
            <p:ph/>
          </p:nvPr>
        </p:nvSpPr>
        <p:spPr>
          <a:xfrm>
            <a:off x="677160" y="2160720"/>
            <a:ext cx="8596440" cy="3880440"/>
          </a:xfrm>
          <a:prstGeom prst="rect">
            <a:avLst/>
          </a:prstGeom>
          <a:noFill/>
          <a:ln w="0">
            <a:noFill/>
          </a:ln>
        </p:spPr>
        <p:txBody>
          <a:bodyPr anchor="t">
            <a:noAutofit/>
          </a:bodyPr>
          <a:p>
            <a:pPr algn="just">
              <a:lnSpc>
                <a:spcPct val="100000"/>
              </a:lnSpc>
              <a:spcBef>
                <a:spcPts val="1001"/>
              </a:spcBef>
              <a:buNone/>
              <a:tabLst>
                <a:tab algn="l" pos="0"/>
              </a:tabLst>
            </a:pPr>
            <a:r>
              <a:rPr b="0" lang="en-IN" sz="1800" spc="-1" strike="noStrike">
                <a:solidFill>
                  <a:srgbClr val="404040"/>
                </a:solidFill>
                <a:latin typeface="Trebuchet MS"/>
              </a:rPr>
              <a:t>Deactivates or cancels the timer that is set using the setInterval() method. The syntax for this is:</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clearInterval(timer)</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21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15"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16" name="Rectangle 8"/>
          <p:cNvSpPr/>
          <p:nvPr/>
        </p:nvSpPr>
        <p:spPr>
          <a:xfrm>
            <a:off x="3748680" y="-6480"/>
            <a:ext cx="43174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clearInterval() method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18" name="PlaceHolder 2"/>
          <p:cNvSpPr>
            <a:spLocks noGrp="1"/>
          </p:cNvSpPr>
          <p:nvPr>
            <p:ph/>
          </p:nvPr>
        </p:nvSpPr>
        <p:spPr>
          <a:xfrm>
            <a:off x="838080" y="365040"/>
            <a:ext cx="10515240" cy="5811480"/>
          </a:xfrm>
          <a:prstGeom prst="rect">
            <a:avLst/>
          </a:prstGeom>
          <a:noFill/>
          <a:ln w="0">
            <a:noFill/>
          </a:ln>
        </p:spPr>
        <p:txBody>
          <a:bodyPr anchor="t">
            <a:normAutofit fontScale="85000"/>
          </a:bodyPr>
          <a:p>
            <a:pPr>
              <a:lnSpc>
                <a:spcPct val="100000"/>
              </a:lnSpc>
              <a:spcBef>
                <a:spcPts val="1001"/>
              </a:spcBef>
              <a:buNone/>
              <a:tabLst>
                <a:tab algn="l" pos="0"/>
              </a:tabLst>
            </a:pPr>
            <a:r>
              <a:rPr b="0" lang="en-IN" sz="1200" spc="-1" strike="noStrike">
                <a:solidFill>
                  <a:srgbClr val="404040"/>
                </a:solidFill>
                <a:latin typeface="Trebuchet MS"/>
              </a:rPr>
              <a:t>&lt;script&gt;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var 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function timemsg()</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t= setInterval("alert('sorry ! 1 seconds.')", 2000) ;</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a:t>
            </a:r>
            <a:endParaRPr b="0" lang="en-US" sz="1200" spc="-1" strike="noStrike">
              <a:solidFill>
                <a:srgbClr val="404040"/>
              </a:solidFill>
              <a:latin typeface="Trebuchet MS"/>
            </a:endParaRPr>
          </a:p>
          <a:p>
            <a:pPr>
              <a:lnSpc>
                <a:spcPct val="100000"/>
              </a:lnSpc>
              <a:spcBef>
                <a:spcPts val="1001"/>
              </a:spcBef>
              <a:buNone/>
              <a:tabLst>
                <a:tab algn="l" pos="0"/>
              </a:tabLst>
            </a:pP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function timemsg1()</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clearInterval(t);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&lt;/script&gt;</a:t>
            </a:r>
            <a:endParaRPr b="0" lang="en-US" sz="1200" spc="-1" strike="noStrike">
              <a:solidFill>
                <a:srgbClr val="404040"/>
              </a:solidFill>
              <a:latin typeface="Trebuchet MS"/>
            </a:endParaRPr>
          </a:p>
          <a:p>
            <a:pPr>
              <a:lnSpc>
                <a:spcPct val="100000"/>
              </a:lnSpc>
              <a:spcBef>
                <a:spcPts val="1001"/>
              </a:spcBef>
              <a:buNone/>
              <a:tabLst>
                <a:tab algn="l" pos="0"/>
              </a:tabLst>
            </a:pP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&lt;/head&gt;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&lt;body&gt;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&lt;form&gt;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&lt;input type="button" value = "timed alert box" onClick="timemsg()"&gt;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&lt;input type="button" value = "stop" onClick="timemsg1()"&gt;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&lt;/form&gt;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&lt;/body&gt;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&lt;/html&gt;</a:t>
            </a:r>
            <a:endParaRPr b="0" lang="en-US" sz="1200" spc="-1" strike="noStrike">
              <a:solidFill>
                <a:srgbClr val="404040"/>
              </a:solidFill>
              <a:latin typeface="Trebuchet MS"/>
            </a:endParaRPr>
          </a:p>
          <a:p>
            <a:pPr>
              <a:lnSpc>
                <a:spcPct val="100000"/>
              </a:lnSpc>
              <a:spcBef>
                <a:spcPts val="1001"/>
              </a:spcBef>
              <a:buNone/>
              <a:tabLst>
                <a:tab algn="l" pos="0"/>
              </a:tabLst>
            </a:pPr>
            <a:r>
              <a:rPr b="0" lang="en-IN" sz="1200" spc="-1" strike="noStrike">
                <a:solidFill>
                  <a:srgbClr val="404040"/>
                </a:solidFill>
                <a:latin typeface="Trebuchet MS"/>
              </a:rPr>
              <a:t>	</a:t>
            </a:r>
            <a:r>
              <a:rPr b="0" lang="en-IN" sz="1200" spc="-1" strike="noStrike">
                <a:solidFill>
                  <a:srgbClr val="404040"/>
                </a:solidFill>
                <a:latin typeface="Trebuchet MS"/>
              </a:rPr>
              <a:t>	</a:t>
            </a:r>
            <a:endParaRPr b="0" lang="en-US" sz="1200" spc="-1" strike="noStrike">
              <a:solidFill>
                <a:srgbClr val="404040"/>
              </a:solidFill>
              <a:latin typeface="Trebuchet MS"/>
            </a:endParaRPr>
          </a:p>
        </p:txBody>
      </p:sp>
      <p:sp>
        <p:nvSpPr>
          <p:cNvPr id="121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20"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21" name="Rectangle 8"/>
          <p:cNvSpPr/>
          <p:nvPr/>
        </p:nvSpPr>
        <p:spPr>
          <a:xfrm>
            <a:off x="5454720" y="-6480"/>
            <a:ext cx="905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e.g.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23"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Executes code at a specified interval. The syntax for this is: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setTimeout(function, delayTime)</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
        <p:nvSpPr>
          <p:cNvPr id="122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25"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26" name="Rectangle 8"/>
          <p:cNvSpPr/>
          <p:nvPr/>
        </p:nvSpPr>
        <p:spPr>
          <a:xfrm>
            <a:off x="3860640" y="-6480"/>
            <a:ext cx="4093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setTimeOut() method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28"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 </a:t>
            </a:r>
            <a:r>
              <a:rPr b="0" lang="en-IN" sz="1800" spc="-1" strike="noStrike">
                <a:solidFill>
                  <a:srgbClr val="404040"/>
                </a:solidFill>
                <a:latin typeface="Trebuchet MS"/>
              </a:rPr>
              <a:t>Deactivates or cancels the timer that is set using the setTime() method. The syntax for this is:</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clearTimeout(timer)</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
        <p:nvSpPr>
          <p:cNvPr id="122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30"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31" name="Rectangle 8"/>
          <p:cNvSpPr/>
          <p:nvPr/>
        </p:nvSpPr>
        <p:spPr>
          <a:xfrm>
            <a:off x="3705120" y="-6480"/>
            <a:ext cx="44042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clearTimeout() method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33" name="PlaceHolder 2"/>
          <p:cNvSpPr>
            <a:spLocks noGrp="1"/>
          </p:cNvSpPr>
          <p:nvPr>
            <p:ph/>
          </p:nvPr>
        </p:nvSpPr>
        <p:spPr>
          <a:xfrm>
            <a:off x="838080" y="1358280"/>
            <a:ext cx="10515240" cy="48182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history object contains the URLs visited by the user (within a browser window).</a:t>
            </a:r>
            <a:r>
              <a:rPr b="0" lang="en-IN" sz="1800" spc="-1" strike="noStrike">
                <a:solidFill>
                  <a:srgbClr val="404040"/>
                </a:solidFill>
                <a:latin typeface="Roboto"/>
              </a:rPr>
              <a:t> By using history object, you can load previous, forward or any particular page using various methods.</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u="sng">
                <a:solidFill>
                  <a:srgbClr val="ffb838"/>
                </a:solidFill>
                <a:uFillTx/>
                <a:latin typeface="Trebuchet MS"/>
                <a:hlinkClick r:id="rId1"/>
              </a:rPr>
              <a:t>Length</a:t>
            </a:r>
            <a:r>
              <a:rPr b="0" lang="en-US" sz="1800" spc="-1" strike="noStrike">
                <a:solidFill>
                  <a:srgbClr val="404040"/>
                </a:solidFill>
                <a:latin typeface="Trebuchet MS"/>
              </a:rPr>
              <a:t>	</a:t>
            </a:r>
            <a:r>
              <a:rPr b="0" lang="en-US" sz="1800" spc="-1" strike="noStrike">
                <a:solidFill>
                  <a:srgbClr val="404040"/>
                </a:solidFill>
                <a:latin typeface="Trebuchet MS"/>
              </a:rPr>
              <a:t>Returns the number of URLs in the history list</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
        <p:nvSpPr>
          <p:cNvPr id="123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35" name="Google Shape;176;p28" descr="C:\Users\User\Downloads\PCACS.png"/>
          <p:cNvPicPr/>
          <p:nvPr/>
        </p:nvPicPr>
        <p:blipFill>
          <a:blip r:embed="rId2"/>
          <a:stretch/>
        </p:blipFill>
        <p:spPr>
          <a:xfrm>
            <a:off x="11192040" y="11880"/>
            <a:ext cx="999720" cy="571320"/>
          </a:xfrm>
          <a:prstGeom prst="rect">
            <a:avLst/>
          </a:prstGeom>
          <a:ln w="0">
            <a:noFill/>
          </a:ln>
        </p:spPr>
      </p:pic>
      <p:sp>
        <p:nvSpPr>
          <p:cNvPr id="1236" name="Rectangle 9"/>
          <p:cNvSpPr/>
          <p:nvPr/>
        </p:nvSpPr>
        <p:spPr>
          <a:xfrm>
            <a:off x="3494880" y="-6480"/>
            <a:ext cx="48247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JavaScript History Object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Download and Instantiation of VS code</a:t>
            </a:r>
            <a:endParaRPr b="0" lang="en-US" sz="3600" spc="-1" strike="noStrike">
              <a:solidFill>
                <a:srgbClr val="000000"/>
              </a:solidFill>
              <a:latin typeface="Trebuchet MS"/>
            </a:endParaRPr>
          </a:p>
        </p:txBody>
      </p:sp>
      <p:sp>
        <p:nvSpPr>
          <p:cNvPr id="224"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Add extension </a:t>
            </a:r>
            <a:endParaRPr b="0" lang="en-US" sz="2000" spc="-1" strike="noStrike">
              <a:solidFill>
                <a:srgbClr val="404040"/>
              </a:solidFill>
              <a:latin typeface="Trebuchet MS"/>
            </a:endParaRPr>
          </a:p>
          <a:p>
            <a:pPr lvl="1" marL="743040" indent="-28584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Live preview</a:t>
            </a:r>
            <a:endParaRPr b="0" lang="en-US" sz="1800" spc="-1" strike="noStrike">
              <a:solidFill>
                <a:srgbClr val="404040"/>
              </a:solidFill>
              <a:latin typeface="Trebuchet MS"/>
            </a:endParaRPr>
          </a:p>
          <a:p>
            <a:pPr lvl="1" marL="743040" indent="-28584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Open in Browser</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title"/>
          </p:nvPr>
        </p:nvSpPr>
        <p:spPr>
          <a:xfrm>
            <a:off x="677160" y="609480"/>
            <a:ext cx="8596440" cy="1320480"/>
          </a:xfrm>
          <a:prstGeom prst="rect">
            <a:avLst/>
          </a:prstGeom>
          <a:noFill/>
          <a:ln w="0">
            <a:noFill/>
          </a:ln>
        </p:spPr>
        <p:txBody>
          <a:bodyPr anchor="t">
            <a:normAutofit/>
          </a:bodyPr>
          <a:p>
            <a:pPr>
              <a:lnSpc>
                <a:spcPct val="100000"/>
              </a:lnSpc>
              <a:buNone/>
            </a:pPr>
            <a:r>
              <a:rPr b="0" lang="en-US" sz="3600" spc="-1" strike="noStrike">
                <a:solidFill>
                  <a:srgbClr val="418ab3"/>
                </a:solidFill>
                <a:latin typeface="Trebuchet MS"/>
              </a:rPr>
              <a:t>Document Object  </a:t>
            </a:r>
            <a:endParaRPr b="0" lang="en-US" sz="3600" spc="-1" strike="noStrike">
              <a:solidFill>
                <a:srgbClr val="000000"/>
              </a:solidFill>
              <a:latin typeface="Trebuchet MS"/>
            </a:endParaRPr>
          </a:p>
        </p:txBody>
      </p:sp>
      <p:sp>
        <p:nvSpPr>
          <p:cNvPr id="1238"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a:t>
            </a:r>
            <a:r>
              <a:rPr b="1" lang="en-US" sz="1800" spc="-1" strike="noStrike">
                <a:solidFill>
                  <a:srgbClr val="404040"/>
                </a:solidFill>
                <a:latin typeface="Trebuchet MS"/>
              </a:rPr>
              <a:t>document object</a:t>
            </a:r>
            <a:r>
              <a:rPr b="0" lang="en-US" sz="1800" spc="-1" strike="noStrike">
                <a:solidFill>
                  <a:srgbClr val="404040"/>
                </a:solidFill>
                <a:latin typeface="Trebuchet MS"/>
              </a:rPr>
              <a:t> represents the whole html document. </a:t>
            </a:r>
            <a:r>
              <a:rPr b="0" lang="en-IN" sz="1800" spc="-1" strike="noStrike">
                <a:solidFill>
                  <a:srgbClr val="333333"/>
                </a:solidFill>
                <a:latin typeface="Helvetica Neue"/>
              </a:rPr>
              <a:t>The document object provides various properties that are related to an </a:t>
            </a:r>
            <a:r>
              <a:rPr b="0" lang="en-IN" sz="1800" spc="-1" strike="noStrike">
                <a:solidFill>
                  <a:srgbClr val="f59e00"/>
                </a:solidFill>
                <a:latin typeface="Helvetica Neue"/>
                <a:hlinkClick r:id="rId1"/>
              </a:rPr>
              <a:t>HTML</a:t>
            </a:r>
            <a:r>
              <a:rPr b="0" lang="en-IN" sz="1800" spc="-1" strike="noStrike">
                <a:solidFill>
                  <a:srgbClr val="333333"/>
                </a:solidFill>
                <a:latin typeface="Helvetica Neue"/>
              </a:rPr>
              <a:t> document such as title property, url property, etc.</a:t>
            </a:r>
            <a:endParaRPr b="0" lang="en-US" sz="1800" spc="-1" strike="noStrike">
              <a:solidFill>
                <a:srgbClr val="404040"/>
              </a:solidFill>
              <a:latin typeface="Trebuchet MS"/>
            </a:endParaRPr>
          </a:p>
        </p:txBody>
      </p:sp>
      <p:sp>
        <p:nvSpPr>
          <p:cNvPr id="123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40" name="Google Shape;176;p28" descr="C:\Users\User\Downloads\PCACS.png"/>
          <p:cNvPicPr/>
          <p:nvPr/>
        </p:nvPicPr>
        <p:blipFill>
          <a:blip r:embed="rId2"/>
          <a:stretch/>
        </p:blipFill>
        <p:spPr>
          <a:xfrm>
            <a:off x="11192040" y="11880"/>
            <a:ext cx="999720" cy="571320"/>
          </a:xfrm>
          <a:prstGeom prst="rect">
            <a:avLst/>
          </a:prstGeom>
          <a:ln w="0">
            <a:noFill/>
          </a:ln>
        </p:spPr>
      </p:pic>
      <p:sp>
        <p:nvSpPr>
          <p:cNvPr id="1241" name="Rectangle 8"/>
          <p:cNvSpPr/>
          <p:nvPr/>
        </p:nvSpPr>
        <p:spPr>
          <a:xfrm>
            <a:off x="4259880" y="-6480"/>
            <a:ext cx="32947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document object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43"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cookie - Used to identify the value of a cookie.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fgColor - The text color attribute set in the &lt;body&gt; tag.</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lastModified - The date the file was modified last.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readyState – returns the loading status of the document.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title -  returns the title of document.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URL – returns the full url of document</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
        <p:nvSpPr>
          <p:cNvPr id="124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45"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46" name="Rectangle 8"/>
          <p:cNvSpPr/>
          <p:nvPr/>
        </p:nvSpPr>
        <p:spPr>
          <a:xfrm>
            <a:off x="3260880" y="-6480"/>
            <a:ext cx="52927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document object properties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1248" name="Content Placeholder 3"/>
          <p:cNvGraphicFramePr/>
          <p:nvPr/>
        </p:nvGraphicFramePr>
        <p:xfrm>
          <a:off x="801720" y="1702080"/>
          <a:ext cx="10634760" cy="3107520"/>
        </p:xfrm>
        <a:graphic>
          <a:graphicData uri="http://schemas.openxmlformats.org/drawingml/2006/table">
            <a:tbl>
              <a:tblPr/>
              <a:tblGrid>
                <a:gridCol w="5317560"/>
                <a:gridCol w="5317560"/>
              </a:tblGrid>
              <a:tr h="776880">
                <a:tc>
                  <a:txBody>
                    <a:bodyPr lIns="75960" rIns="75960" tIns="75960" bIns="75960" anchor="t">
                      <a:noAutofit/>
                    </a:bodyPr>
                    <a:p>
                      <a:pPr>
                        <a:lnSpc>
                          <a:spcPct val="100000"/>
                        </a:lnSpc>
                        <a:buNone/>
                      </a:pPr>
                      <a:r>
                        <a:rPr b="0" lang="en-US" sz="1800" spc="-1" strike="noStrike">
                          <a:solidFill>
                            <a:srgbClr val="000000"/>
                          </a:solidFill>
                          <a:latin typeface="verdana"/>
                        </a:rPr>
                        <a:t>write("string")</a:t>
                      </a:r>
                      <a:endParaRPr b="0" lang="en-US" sz="1800" spc="-1" strike="noStrike">
                        <a:latin typeface="Arial"/>
                      </a:endParaRPr>
                    </a:p>
                  </a:txBody>
                  <a:tcPr anchor="t" marL="75960" marR="75960">
                    <a:lnL w="9360">
                      <a:solidFill>
                        <a:srgbClr val="c7ccbe"/>
                      </a:solidFill>
                    </a:lnL>
                    <a:lnR w="9360">
                      <a:solidFill>
                        <a:srgbClr val="c7ccbe"/>
                      </a:solidFill>
                    </a:lnR>
                    <a:lnT w="9360">
                      <a:solidFill>
                        <a:srgbClr val="c7ccbe"/>
                      </a:solidFill>
                    </a:lnT>
                    <a:lnB w="9360">
                      <a:solidFill>
                        <a:srgbClr val="c7ccbe"/>
                      </a:solidFill>
                    </a:lnB>
                    <a:solidFill>
                      <a:srgbClr val="ffffff"/>
                    </a:solidFill>
                  </a:tcPr>
                </a:tc>
                <a:tc>
                  <a:txBody>
                    <a:bodyPr lIns="75960" rIns="75960" tIns="75960" bIns="75960" anchor="t">
                      <a:noAutofit/>
                    </a:bodyPr>
                    <a:p>
                      <a:pPr>
                        <a:lnSpc>
                          <a:spcPct val="100000"/>
                        </a:lnSpc>
                        <a:buNone/>
                      </a:pPr>
                      <a:r>
                        <a:rPr b="0" lang="en-US" sz="1800" spc="-1" strike="noStrike">
                          <a:solidFill>
                            <a:srgbClr val="000000"/>
                          </a:solidFill>
                          <a:latin typeface="verdana"/>
                        </a:rPr>
                        <a:t>writes the given string on the document.</a:t>
                      </a:r>
                      <a:endParaRPr b="0" lang="en-US" sz="1800" spc="-1" strike="noStrike">
                        <a:latin typeface="Arial"/>
                      </a:endParaRPr>
                    </a:p>
                  </a:txBody>
                  <a:tcPr anchor="t" marL="75960" marR="75960">
                    <a:lnL w="9360">
                      <a:solidFill>
                        <a:srgbClr val="c7ccbe"/>
                      </a:solidFill>
                    </a:lnL>
                    <a:lnR w="9360">
                      <a:solidFill>
                        <a:srgbClr val="c7ccbe"/>
                      </a:solidFill>
                    </a:lnR>
                    <a:lnT w="9360">
                      <a:solidFill>
                        <a:srgbClr val="c7ccbe"/>
                      </a:solidFill>
                    </a:lnT>
                    <a:lnB w="9360">
                      <a:solidFill>
                        <a:srgbClr val="c7ccbe"/>
                      </a:solidFill>
                    </a:lnB>
                    <a:solidFill>
                      <a:srgbClr val="ffffff"/>
                    </a:solidFill>
                  </a:tcPr>
                </a:tc>
              </a:tr>
              <a:tr h="776880">
                <a:tc>
                  <a:txBody>
                    <a:bodyPr lIns="75960" rIns="75960" tIns="75960" bIns="75960" anchor="t">
                      <a:noAutofit/>
                    </a:bodyPr>
                    <a:p>
                      <a:pPr>
                        <a:lnSpc>
                          <a:spcPct val="100000"/>
                        </a:lnSpc>
                        <a:buNone/>
                      </a:pPr>
                      <a:r>
                        <a:rPr b="0" lang="en-US" sz="1800" spc="-1" strike="noStrike">
                          <a:solidFill>
                            <a:srgbClr val="000000"/>
                          </a:solidFill>
                          <a:latin typeface="verdana"/>
                        </a:rPr>
                        <a:t>getElementById()</a:t>
                      </a:r>
                      <a:endParaRPr b="0" lang="en-US" sz="1800" spc="-1" strike="noStrike">
                        <a:latin typeface="Arial"/>
                      </a:endParaRPr>
                    </a:p>
                  </a:txBody>
                  <a:tcPr anchor="t" marL="75960" marR="75960">
                    <a:lnL w="9360">
                      <a:solidFill>
                        <a:srgbClr val="c7ccbe"/>
                      </a:solidFill>
                    </a:lnL>
                    <a:lnR w="9360">
                      <a:solidFill>
                        <a:srgbClr val="c7ccbe"/>
                      </a:solidFill>
                    </a:lnR>
                    <a:lnT w="9360">
                      <a:solidFill>
                        <a:srgbClr val="c7ccbe"/>
                      </a:solidFill>
                    </a:lnT>
                    <a:lnB w="9360">
                      <a:solidFill>
                        <a:srgbClr val="c7ccbe"/>
                      </a:solidFill>
                    </a:lnB>
                    <a:solidFill>
                      <a:srgbClr val="ffffff"/>
                    </a:solidFill>
                  </a:tcPr>
                </a:tc>
                <a:tc>
                  <a:txBody>
                    <a:bodyPr lIns="75960" rIns="75960" tIns="75960" bIns="75960" anchor="t">
                      <a:noAutofit/>
                    </a:bodyPr>
                    <a:p>
                      <a:pPr>
                        <a:lnSpc>
                          <a:spcPct val="100000"/>
                        </a:lnSpc>
                        <a:buNone/>
                      </a:pPr>
                      <a:r>
                        <a:rPr b="0" lang="en-US" sz="1800" spc="-1" strike="noStrike">
                          <a:solidFill>
                            <a:srgbClr val="000000"/>
                          </a:solidFill>
                          <a:latin typeface="verdana"/>
                        </a:rPr>
                        <a:t>returns the element having the given id value.</a:t>
                      </a:r>
                      <a:endParaRPr b="0" lang="en-US" sz="1800" spc="-1" strike="noStrike">
                        <a:latin typeface="Arial"/>
                      </a:endParaRPr>
                    </a:p>
                  </a:txBody>
                  <a:tcPr anchor="t" marL="75960" marR="75960">
                    <a:lnL w="9360">
                      <a:solidFill>
                        <a:srgbClr val="c7ccbe"/>
                      </a:solidFill>
                    </a:lnL>
                    <a:lnR w="9360">
                      <a:solidFill>
                        <a:srgbClr val="c7ccbe"/>
                      </a:solidFill>
                    </a:lnR>
                    <a:lnT w="9360">
                      <a:solidFill>
                        <a:srgbClr val="c7ccbe"/>
                      </a:solidFill>
                    </a:lnT>
                    <a:lnB w="9360">
                      <a:solidFill>
                        <a:srgbClr val="c7ccbe"/>
                      </a:solidFill>
                    </a:lnB>
                    <a:solidFill>
                      <a:srgbClr val="ffffff"/>
                    </a:solidFill>
                  </a:tcPr>
                </a:tc>
              </a:tr>
              <a:tr h="776880">
                <a:tc>
                  <a:txBody>
                    <a:bodyPr lIns="75960" rIns="75960" tIns="75960" bIns="75960" anchor="t">
                      <a:noAutofit/>
                    </a:bodyPr>
                    <a:p>
                      <a:pPr>
                        <a:lnSpc>
                          <a:spcPct val="100000"/>
                        </a:lnSpc>
                        <a:buNone/>
                      </a:pPr>
                      <a:r>
                        <a:rPr b="0" lang="en-US" sz="1800" spc="-1" strike="noStrike">
                          <a:solidFill>
                            <a:srgbClr val="000000"/>
                          </a:solidFill>
                          <a:latin typeface="verdana"/>
                        </a:rPr>
                        <a:t>getElementsByName()</a:t>
                      </a:r>
                      <a:endParaRPr b="0" lang="en-US" sz="1800" spc="-1" strike="noStrike">
                        <a:latin typeface="Arial"/>
                      </a:endParaRPr>
                    </a:p>
                  </a:txBody>
                  <a:tcPr anchor="t" marL="75960" marR="75960">
                    <a:lnL w="9360">
                      <a:solidFill>
                        <a:srgbClr val="c7ccbe"/>
                      </a:solidFill>
                    </a:lnL>
                    <a:lnR w="9360">
                      <a:solidFill>
                        <a:srgbClr val="c7ccbe"/>
                      </a:solidFill>
                    </a:lnR>
                    <a:lnT w="9360">
                      <a:solidFill>
                        <a:srgbClr val="c7ccbe"/>
                      </a:solidFill>
                    </a:lnT>
                    <a:lnB w="9360">
                      <a:solidFill>
                        <a:srgbClr val="c7ccbe"/>
                      </a:solidFill>
                    </a:lnB>
                    <a:solidFill>
                      <a:srgbClr val="eff1eb"/>
                    </a:solidFill>
                  </a:tcPr>
                </a:tc>
                <a:tc>
                  <a:txBody>
                    <a:bodyPr lIns="75960" rIns="75960" tIns="75960" bIns="75960" anchor="t">
                      <a:noAutofit/>
                    </a:bodyPr>
                    <a:p>
                      <a:pPr>
                        <a:lnSpc>
                          <a:spcPct val="100000"/>
                        </a:lnSpc>
                        <a:buNone/>
                      </a:pPr>
                      <a:r>
                        <a:rPr b="0" lang="en-US" sz="1800" spc="-1" strike="noStrike">
                          <a:solidFill>
                            <a:srgbClr val="000000"/>
                          </a:solidFill>
                          <a:latin typeface="verdana"/>
                        </a:rPr>
                        <a:t>returns all the elements having the given name value.</a:t>
                      </a:r>
                      <a:endParaRPr b="0" lang="en-US" sz="1800" spc="-1" strike="noStrike">
                        <a:latin typeface="Arial"/>
                      </a:endParaRPr>
                    </a:p>
                  </a:txBody>
                  <a:tcPr anchor="t" marL="75960" marR="75960">
                    <a:lnL w="9360">
                      <a:solidFill>
                        <a:srgbClr val="c7ccbe"/>
                      </a:solidFill>
                    </a:lnL>
                    <a:lnR w="9360">
                      <a:solidFill>
                        <a:srgbClr val="c7ccbe"/>
                      </a:solidFill>
                    </a:lnR>
                    <a:lnT w="9360">
                      <a:solidFill>
                        <a:srgbClr val="c7ccbe"/>
                      </a:solidFill>
                    </a:lnT>
                    <a:lnB w="9360">
                      <a:solidFill>
                        <a:srgbClr val="c7ccbe"/>
                      </a:solidFill>
                    </a:lnB>
                    <a:solidFill>
                      <a:srgbClr val="eff1eb"/>
                    </a:solidFill>
                  </a:tcPr>
                </a:tc>
              </a:tr>
              <a:tr h="776880">
                <a:tc>
                  <a:txBody>
                    <a:bodyPr lIns="75960" rIns="75960" tIns="75960" bIns="75960" anchor="t">
                      <a:noAutofit/>
                    </a:bodyPr>
                    <a:p>
                      <a:pPr>
                        <a:lnSpc>
                          <a:spcPct val="100000"/>
                        </a:lnSpc>
                        <a:buNone/>
                      </a:pPr>
                      <a:r>
                        <a:rPr b="0" lang="en-US" sz="1800" spc="-1" strike="noStrike">
                          <a:solidFill>
                            <a:srgbClr val="000000"/>
                          </a:solidFill>
                          <a:latin typeface="verdana"/>
                        </a:rPr>
                        <a:t>getElementsByTagName()</a:t>
                      </a:r>
                      <a:endParaRPr b="0" lang="en-US" sz="1800" spc="-1" strike="noStrike">
                        <a:latin typeface="Arial"/>
                      </a:endParaRPr>
                    </a:p>
                  </a:txBody>
                  <a:tcPr anchor="t" marL="75960" marR="75960">
                    <a:lnL w="9360">
                      <a:solidFill>
                        <a:srgbClr val="c7ccbe"/>
                      </a:solidFill>
                    </a:lnL>
                    <a:lnR w="9360">
                      <a:solidFill>
                        <a:srgbClr val="c7ccbe"/>
                      </a:solidFill>
                    </a:lnR>
                    <a:lnT w="9360">
                      <a:solidFill>
                        <a:srgbClr val="c7ccbe"/>
                      </a:solidFill>
                    </a:lnT>
                    <a:lnB w="9360">
                      <a:solidFill>
                        <a:srgbClr val="c7ccbe"/>
                      </a:solidFill>
                    </a:lnB>
                    <a:solidFill>
                      <a:srgbClr val="ffffff"/>
                    </a:solidFill>
                  </a:tcPr>
                </a:tc>
                <a:tc>
                  <a:txBody>
                    <a:bodyPr lIns="75960" rIns="75960" tIns="75960" bIns="75960" anchor="t">
                      <a:noAutofit/>
                    </a:bodyPr>
                    <a:p>
                      <a:pPr>
                        <a:lnSpc>
                          <a:spcPct val="100000"/>
                        </a:lnSpc>
                        <a:buNone/>
                      </a:pPr>
                      <a:r>
                        <a:rPr b="0" lang="en-US" sz="1800" spc="-1" strike="noStrike">
                          <a:solidFill>
                            <a:srgbClr val="000000"/>
                          </a:solidFill>
                          <a:latin typeface="verdana"/>
                        </a:rPr>
                        <a:t>returns all the elements having the given tag name.</a:t>
                      </a:r>
                      <a:endParaRPr b="0" lang="en-US" sz="1800" spc="-1" strike="noStrike">
                        <a:latin typeface="Arial"/>
                      </a:endParaRPr>
                    </a:p>
                  </a:txBody>
                  <a:tcPr anchor="t" marL="75960" marR="75960">
                    <a:lnL w="9360">
                      <a:solidFill>
                        <a:srgbClr val="c7ccbe"/>
                      </a:solidFill>
                    </a:lnL>
                    <a:lnR w="9360">
                      <a:solidFill>
                        <a:srgbClr val="c7ccbe"/>
                      </a:solidFill>
                    </a:lnR>
                    <a:lnT w="9360">
                      <a:solidFill>
                        <a:srgbClr val="c7ccbe"/>
                      </a:solidFill>
                    </a:lnT>
                    <a:lnB w="9360">
                      <a:solidFill>
                        <a:srgbClr val="c7ccbe"/>
                      </a:solidFill>
                    </a:lnB>
                    <a:solidFill>
                      <a:srgbClr val="ffffff"/>
                    </a:solidFill>
                  </a:tcPr>
                </a:tc>
              </a:tr>
            </a:tbl>
          </a:graphicData>
        </a:graphic>
      </p:graphicFrame>
      <p:sp>
        <p:nvSpPr>
          <p:cNvPr id="1249"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50"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51" name="Rectangle 8"/>
          <p:cNvSpPr/>
          <p:nvPr/>
        </p:nvSpPr>
        <p:spPr>
          <a:xfrm>
            <a:off x="3421800" y="-6480"/>
            <a:ext cx="49712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document object methods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53"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A cookie is a small text file that lets you store a small amount of data on the user's computer.</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14141"/>
                </a:solidFill>
                <a:latin typeface="Segoe UI"/>
              </a:rPr>
              <a:t>They are typically used for keeping track of information such as user preferences that the site can retrieve to personalize the page when user visits the website next time.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Cookies are stored in the computer in name-value pairs.</a:t>
            </a:r>
            <a:endParaRPr b="0" lang="en-US" sz="1800" spc="-1" strike="noStrike">
              <a:solidFill>
                <a:srgbClr val="404040"/>
              </a:solidFill>
              <a:latin typeface="Trebuchet MS"/>
            </a:endParaRPr>
          </a:p>
        </p:txBody>
      </p:sp>
      <p:sp>
        <p:nvSpPr>
          <p:cNvPr id="125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55"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56" name="Rectangle 8"/>
          <p:cNvSpPr/>
          <p:nvPr/>
        </p:nvSpPr>
        <p:spPr>
          <a:xfrm>
            <a:off x="3892680" y="-6480"/>
            <a:ext cx="40291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Cookies in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PlaceHolder 1"/>
          <p:cNvSpPr>
            <a:spLocks noGrp="1"/>
          </p:cNvSpPr>
          <p:nvPr>
            <p:ph type="title"/>
          </p:nvPr>
        </p:nvSpPr>
        <p:spPr>
          <a:xfrm>
            <a:off x="677160" y="609480"/>
            <a:ext cx="8596440" cy="1320480"/>
          </a:xfrm>
          <a:prstGeom prst="rect">
            <a:avLst/>
          </a:prstGeom>
          <a:noFill/>
          <a:ln w="0">
            <a:noFill/>
          </a:ln>
        </p:spPr>
        <p:txBody>
          <a:bodyPr anchor="t">
            <a:normAutofit fontScale="74000"/>
          </a:bodyPr>
          <a:p>
            <a:pPr>
              <a:lnSpc>
                <a:spcPct val="100000"/>
              </a:lnSpc>
              <a:buNone/>
            </a:pPr>
            <a:r>
              <a:rPr b="0" lang="en-IN" sz="3600" spc="-1" strike="noStrike">
                <a:solidFill>
                  <a:srgbClr val="610b38"/>
                </a:solidFill>
                <a:latin typeface="erdana"/>
              </a:rPr>
              <a:t>Cookie Attributes</a:t>
            </a:r>
            <a:br>
              <a:rPr sz="3600"/>
            </a:br>
            <a:br>
              <a:rPr sz="3600"/>
            </a:br>
            <a:endParaRPr b="0" lang="en-US" sz="3600" spc="-1" strike="noStrike">
              <a:solidFill>
                <a:srgbClr val="000000"/>
              </a:solidFill>
              <a:latin typeface="Trebuchet MS"/>
            </a:endParaRPr>
          </a:p>
        </p:txBody>
      </p:sp>
      <p:graphicFrame>
        <p:nvGraphicFramePr>
          <p:cNvPr id="12" name="Diagram12"/>
          <p:cNvGraphicFramePr/>
          <p:nvPr>
            <p:extLst>
              <p:ext uri="{D42A27DB-BD31-4B8C-83A1-F6EECF244321}">
                <p14:modId xmlns:p14="http://schemas.microsoft.com/office/powerpoint/2010/main" val="2515830386"/>
              </p:ext>
            </p:extLst>
          </p:nvPr>
        </p:nvGraphicFramePr>
        <p:xfrm>
          <a:off x="975600" y="1190160"/>
          <a:ext cx="9739440" cy="54183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59" name="PlaceHolder 2"/>
          <p:cNvSpPr>
            <a:spLocks noGrp="1"/>
          </p:cNvSpPr>
          <p:nvPr>
            <p:ph/>
          </p:nvPr>
        </p:nvSpPr>
        <p:spPr>
          <a:xfrm>
            <a:off x="838080" y="1527120"/>
            <a:ext cx="10515240" cy="464976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In JavaScript, use the “document.cookie” property to create, delete and read cookies.</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document.cookie="name=Amit";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26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61"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62" name="Rectangle 8"/>
          <p:cNvSpPr/>
          <p:nvPr/>
        </p:nvSpPr>
        <p:spPr>
          <a:xfrm>
            <a:off x="2923920" y="-6480"/>
            <a:ext cx="5966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Create a cookie with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6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You can also specify the lifetime of a cookie with the expires attribute. This attribute takes an exact date.</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000000"/>
                </a:solidFill>
                <a:latin typeface="Consolas"/>
              </a:rPr>
              <a:t>document.cookie = "firstName=Amit; expires=Thu, 31 Aug 2020 23:59:59 GMT";</a:t>
            </a:r>
            <a:br>
              <a:rPr sz="1800"/>
            </a:b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2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66"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An expiry date can be added to the cookies. By default, cookies are deleted instantly after the end of the connection.</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document.cookie = "firstName=Amit; max-age=" + 60*60*24*30;</a:t>
            </a:r>
            <a:endParaRPr b="0" lang="en-US" sz="1800" spc="-1" strike="noStrike">
              <a:solidFill>
                <a:srgbClr val="404040"/>
              </a:solidFill>
              <a:latin typeface="Trebuchet MS"/>
            </a:endParaRPr>
          </a:p>
        </p:txBody>
      </p:sp>
      <p:sp>
        <p:nvSpPr>
          <p:cNvPr id="126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68"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69" name="Rectangle 8"/>
          <p:cNvSpPr/>
          <p:nvPr/>
        </p:nvSpPr>
        <p:spPr>
          <a:xfrm>
            <a:off x="2923920" y="-6480"/>
            <a:ext cx="5966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Create a cookie with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71"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ff0000"/>
                </a:solidFill>
                <a:latin typeface="verdana"/>
              </a:rPr>
              <a:t>document.cookie</a:t>
            </a:r>
            <a:r>
              <a:rPr b="0" lang="en-IN" sz="1800" spc="-1" strike="noStrike">
                <a:solidFill>
                  <a:srgbClr val="000000"/>
                </a:solidFill>
                <a:latin typeface="verdana"/>
              </a:rPr>
              <a:t>=</a:t>
            </a:r>
            <a:r>
              <a:rPr b="0" lang="en-IN" sz="1800" spc="-1" strike="noStrike">
                <a:solidFill>
                  <a:srgbClr val="0000ff"/>
                </a:solidFill>
                <a:latin typeface="verdana"/>
              </a:rPr>
              <a:t>"username=Amit;max-age="</a:t>
            </a:r>
            <a:r>
              <a:rPr b="0" lang="en-IN" sz="1800" spc="-1" strike="noStrike">
                <a:solidFill>
                  <a:srgbClr val="000000"/>
                </a:solidFill>
                <a:latin typeface="verdana"/>
              </a:rPr>
              <a:t> + (60 * 60 * 24 * 365) + ";</a:t>
            </a:r>
            <a:r>
              <a:rPr b="0" lang="en-IN" sz="1800" spc="-1" strike="noStrike">
                <a:solidFill>
                  <a:srgbClr val="ff0000"/>
                </a:solidFill>
                <a:latin typeface="verdana"/>
              </a:rPr>
              <a:t>path</a:t>
            </a:r>
            <a:r>
              <a:rPr b="0" lang="en-IN" sz="1800" spc="-1" strike="noStrike">
                <a:solidFill>
                  <a:srgbClr val="000000"/>
                </a:solidFill>
                <a:latin typeface="verdana"/>
              </a:rPr>
              <a:t>=/;"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000000"/>
                </a:solidFill>
                <a:latin typeface="Consolas"/>
              </a:rPr>
              <a:t>document.cookie = "firstName=</a:t>
            </a:r>
            <a:r>
              <a:rPr b="0" lang="en-IN" sz="1800" spc="-1" strike="noStrike">
                <a:solidFill>
                  <a:srgbClr val="0000ff"/>
                </a:solidFill>
                <a:latin typeface="verdana"/>
              </a:rPr>
              <a:t> Amit</a:t>
            </a:r>
            <a:r>
              <a:rPr b="0" lang="en-IN" sz="1800" spc="-1" strike="noStrike">
                <a:solidFill>
                  <a:srgbClr val="000000"/>
                </a:solidFill>
                <a:latin typeface="Consolas"/>
              </a:rPr>
              <a:t>; path=/; domain=example.com";</a:t>
            </a:r>
            <a:endParaRPr b="0" lang="en-US" sz="1800" spc="-1" strike="noStrike">
              <a:solidFill>
                <a:srgbClr val="404040"/>
              </a:solidFill>
              <a:latin typeface="Trebuchet MS"/>
            </a:endParaRPr>
          </a:p>
          <a:p>
            <a:pPr>
              <a:lnSpc>
                <a:spcPct val="100000"/>
              </a:lnSpc>
              <a:spcBef>
                <a:spcPts val="1001"/>
              </a:spcBef>
              <a:buNone/>
              <a:tabLst>
                <a:tab algn="l" pos="0"/>
              </a:tabLst>
            </a:pPr>
            <a:br>
              <a:rPr sz="1800"/>
            </a:br>
            <a:endParaRPr b="0" lang="en-US" sz="1800" spc="-1" strike="noStrike">
              <a:solidFill>
                <a:srgbClr val="404040"/>
              </a:solidFill>
              <a:latin typeface="Trebuchet MS"/>
            </a:endParaRPr>
          </a:p>
        </p:txBody>
      </p:sp>
      <p:sp>
        <p:nvSpPr>
          <p:cNvPr id="127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73"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74" name="Rectangle 8"/>
          <p:cNvSpPr/>
          <p:nvPr/>
        </p:nvSpPr>
        <p:spPr>
          <a:xfrm>
            <a:off x="2923920" y="-6480"/>
            <a:ext cx="5966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Create a cookie with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76"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404040"/>
                </a:solidFill>
                <a:latin typeface="Trebuchet MS"/>
              </a:rPr>
              <a:t>var xyz = document.cookie;</a:t>
            </a:r>
            <a:endParaRPr b="0" lang="en-US" sz="1800" spc="-1" strike="noStrike">
              <a:solidFill>
                <a:srgbClr val="404040"/>
              </a:solidFill>
              <a:latin typeface="Trebuchet MS"/>
            </a:endParaRPr>
          </a:p>
        </p:txBody>
      </p:sp>
      <p:sp>
        <p:nvSpPr>
          <p:cNvPr id="127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78"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79" name="Rectangle 8"/>
          <p:cNvSpPr/>
          <p:nvPr/>
        </p:nvSpPr>
        <p:spPr>
          <a:xfrm>
            <a:off x="3072960" y="-6480"/>
            <a:ext cx="56689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Read a Cookie with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How does computer programming work?</a:t>
            </a:r>
            <a:endParaRPr b="0" lang="en-US" sz="3600" spc="-1" strike="noStrike">
              <a:solidFill>
                <a:srgbClr val="000000"/>
              </a:solidFill>
              <a:latin typeface="Trebuchet MS"/>
            </a:endParaRPr>
          </a:p>
        </p:txBody>
      </p:sp>
      <p:sp>
        <p:nvSpPr>
          <p:cNvPr id="172"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At its most basic, programming tells a computer what to do. First, a programmer writes code. Next, a compiler converts each line of code into a language a computer can understand. Then, the computer scans the code and executes it, thereby performing a task or series of tasks. Tasks might include displaying an image on a webpage or changing the font of a section of text. </a:t>
            </a:r>
            <a:endParaRPr b="0" lang="en-US" sz="24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HTML Tags and Elements</a:t>
            </a:r>
            <a:endParaRPr b="0" lang="en-US" sz="3600" spc="-1" strike="noStrike">
              <a:solidFill>
                <a:srgbClr val="000000"/>
              </a:solidFill>
              <a:latin typeface="Trebuchet MS"/>
            </a:endParaRPr>
          </a:p>
        </p:txBody>
      </p:sp>
      <p:sp>
        <p:nvSpPr>
          <p:cNvPr id="226" name="PlaceHolder 2"/>
          <p:cNvSpPr>
            <a:spLocks noGrp="1"/>
          </p:cNvSpPr>
          <p:nvPr>
            <p:ph/>
          </p:nvPr>
        </p:nvSpPr>
        <p:spPr>
          <a:xfrm>
            <a:off x="677160" y="2160720"/>
            <a:ext cx="8596440" cy="3880440"/>
          </a:xfrm>
          <a:prstGeom prst="rect">
            <a:avLst/>
          </a:prstGeom>
          <a:noFill/>
          <a:ln w="0">
            <a:noFill/>
          </a:ln>
        </p:spPr>
        <p:txBody>
          <a:bodyPr anchor="t">
            <a:normAutofit fontScale="95000"/>
          </a:bodyPr>
          <a:p>
            <a:pPr marL="343080" indent="-343080" algn="just">
              <a:lnSpc>
                <a:spcPct val="100000"/>
              </a:lnSpc>
              <a:spcBef>
                <a:spcPts val="1001"/>
              </a:spcBef>
              <a:buClr>
                <a:srgbClr val="418ab3"/>
              </a:buClr>
              <a:buSzPct val="80000"/>
              <a:buFont typeface="Wingdings 3" charset="2"/>
              <a:buChar char=""/>
            </a:pPr>
            <a:r>
              <a:rPr b="0" lang="en-US" sz="1600" spc="-1" strike="noStrike">
                <a:solidFill>
                  <a:srgbClr val="404040"/>
                </a:solidFill>
                <a:latin typeface="Trebuchet MS"/>
              </a:rPr>
              <a:t>HTML is written in the form of HTML elements consisting of markup tags. These markup tags are the fundamental characteristic of HTML. Every markup tag is composed of a keyword, surrounded by angle brackets, such as &lt;html&gt;, &lt;head&gt;, &lt;body&gt;, &lt;title&gt;, &lt;p&gt;, and so on.</a:t>
            </a:r>
            <a:endParaRPr b="0" lang="en-US" sz="1600" spc="-1" strike="noStrike">
              <a:solidFill>
                <a:srgbClr val="404040"/>
              </a:solidFill>
              <a:latin typeface="Trebuchet MS"/>
            </a:endParaRPr>
          </a:p>
          <a:p>
            <a:pPr algn="just">
              <a:lnSpc>
                <a:spcPct val="100000"/>
              </a:lnSpc>
              <a:spcBef>
                <a:spcPts val="1001"/>
              </a:spcBef>
              <a:buNone/>
            </a:pPr>
            <a:endParaRPr b="0" lang="en-US" sz="16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600" spc="-1" strike="noStrike">
                <a:solidFill>
                  <a:srgbClr val="404040"/>
                </a:solidFill>
                <a:latin typeface="Trebuchet MS"/>
              </a:rPr>
              <a:t>HTML tags normally come in pairs like &lt;html&gt; and &lt;/html&gt;. The first tag in a pair is often called the opening tag (or start tag), and the second tag is called the closing tag (or end tag).</a:t>
            </a:r>
            <a:endParaRPr b="0" lang="en-US" sz="1600" spc="-1" strike="noStrike">
              <a:solidFill>
                <a:srgbClr val="404040"/>
              </a:solidFill>
              <a:latin typeface="Trebuchet MS"/>
            </a:endParaRPr>
          </a:p>
          <a:p>
            <a:pPr algn="just">
              <a:lnSpc>
                <a:spcPct val="100000"/>
              </a:lnSpc>
              <a:spcBef>
                <a:spcPts val="1001"/>
              </a:spcBef>
              <a:buNone/>
            </a:pPr>
            <a:endParaRPr b="0" lang="en-US" sz="16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600" spc="-1" strike="noStrike">
                <a:solidFill>
                  <a:srgbClr val="404040"/>
                </a:solidFill>
                <a:latin typeface="Trebuchet MS"/>
              </a:rPr>
              <a:t>An opening tag and a closing tag are identical, except for a slash (/) after the opening angle bracket of the closing tag, to tell the browser that the command has been completed.</a:t>
            </a:r>
            <a:endParaRPr b="0" lang="en-US" sz="1600" spc="-1" strike="noStrike">
              <a:solidFill>
                <a:srgbClr val="404040"/>
              </a:solidFill>
              <a:latin typeface="Trebuchet MS"/>
            </a:endParaRPr>
          </a:p>
          <a:p>
            <a:pPr algn="just">
              <a:lnSpc>
                <a:spcPct val="100000"/>
              </a:lnSpc>
              <a:spcBef>
                <a:spcPts val="1001"/>
              </a:spcBef>
              <a:buNone/>
            </a:pPr>
            <a:endParaRPr b="0" lang="en-US" sz="16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1600" spc="-1" strike="noStrike">
                <a:solidFill>
                  <a:srgbClr val="404040"/>
                </a:solidFill>
                <a:latin typeface="Trebuchet MS"/>
              </a:rPr>
              <a:t>In between the start and end tags you can place appropriate contents.  </a:t>
            </a:r>
            <a:endParaRPr b="0" lang="en-US" sz="16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3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81" name="PlaceHolder 2"/>
          <p:cNvSpPr>
            <a:spLocks noGrp="1"/>
          </p:cNvSpPr>
          <p:nvPr>
            <p:ph/>
          </p:nvPr>
        </p:nvSpPr>
        <p:spPr>
          <a:xfrm>
            <a:off x="838080" y="1535760"/>
            <a:ext cx="10515240" cy="464076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To delete a cookie, set its expiry date from the past.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document.cookie = "username=; expires=Thu, 01 Jan 1970 00:00:00 UTC; path=/;";</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28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83"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84" name="Rectangle 8"/>
          <p:cNvSpPr/>
          <p:nvPr/>
        </p:nvSpPr>
        <p:spPr>
          <a:xfrm>
            <a:off x="2914560" y="-6480"/>
            <a:ext cx="59860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Delete a Cookie with JavaScript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86"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 regular expression is a string of text that makes a </a:t>
            </a:r>
            <a:r>
              <a:rPr b="1" lang="en-IN" sz="1800" spc="-1" strike="noStrike">
                <a:solidFill>
                  <a:srgbClr val="404040"/>
                </a:solidFill>
                <a:latin typeface="Trebuchet MS"/>
              </a:rPr>
              <a:t>search pattern</a:t>
            </a:r>
            <a:r>
              <a:rPr b="0" lang="en-IN" sz="1800" spc="-1" strike="noStrike">
                <a:solidFill>
                  <a:srgbClr val="404040"/>
                </a:solidFill>
                <a:latin typeface="Trebuchet MS"/>
              </a:rPr>
              <a:t>. It is formed using specific </a:t>
            </a:r>
            <a:r>
              <a:rPr b="1" lang="en-IN" sz="1800" spc="-1" strike="noStrike">
                <a:solidFill>
                  <a:srgbClr val="404040"/>
                </a:solidFill>
                <a:latin typeface="Trebuchet MS"/>
              </a:rPr>
              <a:t>rules</a:t>
            </a:r>
            <a:r>
              <a:rPr b="0" lang="en-IN" sz="1800" spc="-1" strike="noStrike">
                <a:solidFill>
                  <a:srgbClr val="404040"/>
                </a:solidFill>
                <a:latin typeface="Trebuchet MS"/>
              </a:rPr>
              <a: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The text pattern can be used to </a:t>
            </a:r>
            <a:r>
              <a:rPr b="1" lang="en-IN" sz="1800" spc="-1" strike="noStrike">
                <a:solidFill>
                  <a:srgbClr val="404040"/>
                </a:solidFill>
                <a:latin typeface="Trebuchet MS"/>
              </a:rPr>
              <a:t>search</a:t>
            </a:r>
            <a:r>
              <a:rPr b="0" lang="en-IN" sz="1800" spc="-1" strike="noStrike">
                <a:solidFill>
                  <a:srgbClr val="404040"/>
                </a:solidFill>
                <a:latin typeface="Trebuchet MS"/>
              </a:rPr>
              <a:t> </a:t>
            </a:r>
            <a:r>
              <a:rPr b="1" lang="en-IN" sz="1800" spc="-1" strike="noStrike">
                <a:solidFill>
                  <a:srgbClr val="404040"/>
                </a:solidFill>
                <a:latin typeface="Trebuchet MS"/>
              </a:rPr>
              <a:t>and</a:t>
            </a:r>
            <a:r>
              <a:rPr b="0" lang="en-IN" sz="1800" spc="-1" strike="noStrike">
                <a:solidFill>
                  <a:srgbClr val="404040"/>
                </a:solidFill>
                <a:latin typeface="Trebuchet MS"/>
              </a:rPr>
              <a:t> </a:t>
            </a:r>
            <a:r>
              <a:rPr b="1" lang="en-IN" sz="1800" spc="-1" strike="noStrike">
                <a:solidFill>
                  <a:srgbClr val="404040"/>
                </a:solidFill>
                <a:latin typeface="Trebuchet MS"/>
              </a:rPr>
              <a:t>replace</a:t>
            </a:r>
            <a:r>
              <a:rPr b="0" lang="en-IN" sz="1800" spc="-1" strike="noStrike">
                <a:solidFill>
                  <a:srgbClr val="404040"/>
                </a:solidFill>
                <a:latin typeface="Trebuchet MS"/>
              </a:rPr>
              <a:t> text.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A regular expression can be a </a:t>
            </a:r>
            <a:r>
              <a:rPr b="1" lang="en-IN" sz="1800" spc="-1" strike="noStrike">
                <a:solidFill>
                  <a:srgbClr val="404040"/>
                </a:solidFill>
                <a:latin typeface="Trebuchet MS"/>
              </a:rPr>
              <a:t>simple word</a:t>
            </a:r>
            <a:r>
              <a:rPr b="0" lang="en-IN" sz="1800" spc="-1" strike="noStrike">
                <a:solidFill>
                  <a:srgbClr val="404040"/>
                </a:solidFill>
                <a:latin typeface="Trebuchet MS"/>
              </a:rPr>
              <a:t> or a </a:t>
            </a:r>
            <a:r>
              <a:rPr b="1" lang="en-IN" sz="1800" spc="-1" strike="noStrike">
                <a:solidFill>
                  <a:srgbClr val="404040"/>
                </a:solidFill>
                <a:latin typeface="Trebuchet MS"/>
              </a:rPr>
              <a:t>complex pattern</a:t>
            </a:r>
            <a:r>
              <a:rPr b="0" lang="en-IN" sz="1800" spc="-1" strike="noStrike">
                <a:solidFill>
                  <a:srgbClr val="404040"/>
                </a:solidFill>
                <a:latin typeface="Trebuchet MS"/>
              </a:rPr>
              <a: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Using regular expressions instead of strings to search, can be </a:t>
            </a:r>
            <a:r>
              <a:rPr b="1" lang="en-IN" sz="1800" spc="-1" strike="noStrike">
                <a:solidFill>
                  <a:srgbClr val="404040"/>
                </a:solidFill>
                <a:latin typeface="Trebuchet MS"/>
              </a:rPr>
              <a:t>much more</a:t>
            </a:r>
            <a:r>
              <a:rPr b="0" lang="en-IN" sz="1800" spc="-1" strike="noStrike">
                <a:solidFill>
                  <a:srgbClr val="404040"/>
                </a:solidFill>
                <a:latin typeface="Trebuchet MS"/>
              </a:rPr>
              <a:t> </a:t>
            </a:r>
            <a:r>
              <a:rPr b="1" lang="en-IN" sz="1800" spc="-1" strike="noStrike">
                <a:solidFill>
                  <a:srgbClr val="404040"/>
                </a:solidFill>
                <a:latin typeface="Trebuchet MS"/>
              </a:rPr>
              <a:t>flexible</a:t>
            </a:r>
            <a:r>
              <a:rPr b="0" lang="en-IN" sz="1800" spc="-1" strike="noStrike">
                <a:solidFill>
                  <a:srgbClr val="404040"/>
                </a:solidFill>
                <a:latin typeface="Trebuchet MS"/>
              </a:rPr>
              <a:t>. For example, you can search case-insensitive.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292929"/>
                </a:solidFill>
                <a:latin typeface="medium-content-serif-font"/>
              </a:rPr>
              <a:t>They form a small language of its own, which is a part of many programming languages like Javascript, Perl, Python, Php, and Java.</a:t>
            </a:r>
            <a:endParaRPr b="0" lang="en-US" sz="1800" spc="-1" strike="noStrike">
              <a:solidFill>
                <a:srgbClr val="404040"/>
              </a:solidFill>
              <a:latin typeface="Trebuchet MS"/>
            </a:endParaRPr>
          </a:p>
        </p:txBody>
      </p:sp>
      <p:sp>
        <p:nvSpPr>
          <p:cNvPr id="128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88"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89" name="Rectangle 8"/>
          <p:cNvSpPr/>
          <p:nvPr/>
        </p:nvSpPr>
        <p:spPr>
          <a:xfrm>
            <a:off x="4035600" y="-6480"/>
            <a:ext cx="37429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Regular Expressions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291"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292929"/>
                </a:solidFill>
                <a:latin typeface="medium-content-serif-font"/>
              </a:rPr>
              <a:t>Regular expressions allow you to check a string of characters like an e-mail address or password for patterns, to see so if they match the pattern defined by that regular expression and produce actionable information.</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p:txBody>
      </p:sp>
      <p:sp>
        <p:nvSpPr>
          <p:cNvPr id="129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93"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94" name="Rectangle 8"/>
          <p:cNvSpPr/>
          <p:nvPr/>
        </p:nvSpPr>
        <p:spPr>
          <a:xfrm>
            <a:off x="4035600" y="-6480"/>
            <a:ext cx="37429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Regular Expressions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1" lang="en-IN" sz="3600" spc="-1" strike="noStrike">
                <a:solidFill>
                  <a:srgbClr val="418ab3"/>
                </a:solidFill>
                <a:latin typeface="Trebuchet MS"/>
              </a:rPr>
              <a:t>Syntax</a:t>
            </a:r>
            <a:endParaRPr b="0" lang="en-US" sz="3600" spc="-1" strike="noStrike">
              <a:solidFill>
                <a:srgbClr val="000000"/>
              </a:solidFill>
              <a:latin typeface="Trebuchet MS"/>
            </a:endParaRPr>
          </a:p>
        </p:txBody>
      </p:sp>
      <p:sp>
        <p:nvSpPr>
          <p:cNvPr id="1296" name="PlaceHolder 2"/>
          <p:cNvSpPr>
            <a:spLocks noGrp="1"/>
          </p:cNvSpPr>
          <p:nvPr>
            <p:ph/>
          </p:nvPr>
        </p:nvSpPr>
        <p:spPr>
          <a:xfrm>
            <a:off x="677160" y="2160720"/>
            <a:ext cx="8596440" cy="3880440"/>
          </a:xfrm>
          <a:prstGeom prst="rect">
            <a:avLst/>
          </a:prstGeom>
          <a:noFill/>
          <a:ln w="0">
            <a:noFill/>
          </a:ln>
        </p:spPr>
        <p:txBody>
          <a:bodyPr anchor="t">
            <a:noAutofit/>
          </a:bodyPr>
          <a:p>
            <a:pPr>
              <a:lnSpc>
                <a:spcPct val="100000"/>
              </a:lnSpc>
              <a:spcBef>
                <a:spcPts val="1001"/>
              </a:spcBef>
              <a:buNone/>
              <a:tabLst>
                <a:tab algn="l" pos="0"/>
              </a:tabLst>
            </a:pPr>
            <a:r>
              <a:rPr b="0" lang="en-IN" sz="1800" spc="-1" strike="noStrike">
                <a:solidFill>
                  <a:srgbClr val="292929"/>
                </a:solidFill>
                <a:latin typeface="Menlo"/>
              </a:rPr>
              <a:t>/pattern/flags</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292929"/>
                </a:solidFill>
                <a:latin typeface="Menlo"/>
              </a:rPr>
              <a:t>var regex = /abc/;</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292929"/>
                </a:solidFill>
                <a:latin typeface="Menlo"/>
              </a:rPr>
              <a:t>Or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292929"/>
                </a:solidFill>
                <a:latin typeface="Menlo"/>
              </a:rPr>
              <a:t>new RegExp(pattern[, flags])</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regexConst = new RegExp('abc');</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129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298" name="Google Shape;176;p28" descr="C:\Users\User\Downloads\PCACS.png"/>
          <p:cNvPicPr/>
          <p:nvPr/>
        </p:nvPicPr>
        <p:blipFill>
          <a:blip r:embed="rId1"/>
          <a:stretch/>
        </p:blipFill>
        <p:spPr>
          <a:xfrm>
            <a:off x="11192040" y="11880"/>
            <a:ext cx="999720" cy="571320"/>
          </a:xfrm>
          <a:prstGeom prst="rect">
            <a:avLst/>
          </a:prstGeom>
          <a:ln w="0">
            <a:noFill/>
          </a:ln>
        </p:spPr>
      </p:pic>
      <p:sp>
        <p:nvSpPr>
          <p:cNvPr id="1299" name="Rectangle 10"/>
          <p:cNvSpPr/>
          <p:nvPr/>
        </p:nvSpPr>
        <p:spPr>
          <a:xfrm>
            <a:off x="5218560" y="-6480"/>
            <a:ext cx="13773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Syntax</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1301" name="Content Placeholder 3"/>
          <p:cNvGraphicFramePr/>
          <p:nvPr/>
        </p:nvGraphicFramePr>
        <p:xfrm>
          <a:off x="838080" y="1825560"/>
          <a:ext cx="10515240" cy="4219560"/>
        </p:xfrm>
        <a:graphic>
          <a:graphicData uri="http://schemas.openxmlformats.org/drawingml/2006/table">
            <a:tbl>
              <a:tblPr/>
              <a:tblGrid>
                <a:gridCol w="1665000"/>
                <a:gridCol w="8850240"/>
              </a:tblGrid>
              <a:tr h="545760">
                <a:tc>
                  <a:txBody>
                    <a:bodyPr lIns="47880" rIns="47880" tIns="55080" bIns="55080" anchor="t">
                      <a:noAutofit/>
                    </a:bodyPr>
                    <a:p>
                      <a:pPr>
                        <a:lnSpc>
                          <a:spcPct val="100000"/>
                        </a:lnSpc>
                        <a:buNone/>
                      </a:pPr>
                      <a:r>
                        <a:rPr b="0" lang="en-IN" sz="2400" spc="-1" strike="noStrike">
                          <a:solidFill>
                            <a:srgbClr val="000000"/>
                          </a:solidFill>
                          <a:latin typeface="Trebuchet MS"/>
                        </a:rPr>
                        <a:t>Function</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47880" rIns="47880" tIns="55080" bIns="55080" anchor="t">
                      <a:noAutofit/>
                    </a:bodyPr>
                    <a:p>
                      <a:pPr>
                        <a:lnSpc>
                          <a:spcPct val="100000"/>
                        </a:lnSpc>
                        <a:buNone/>
                      </a:pPr>
                      <a:r>
                        <a:rPr b="0" lang="en-IN" sz="2400" spc="-1" strike="noStrike">
                          <a:solidFill>
                            <a:srgbClr val="000000"/>
                          </a:solidFill>
                          <a:latin typeface="Trebuchet MS"/>
                        </a:rPr>
                        <a:t>What it Does</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r>
              <a:tr h="918000">
                <a:tc>
                  <a:txBody>
                    <a:bodyPr lIns="47880" rIns="47880" tIns="34200" bIns="34200" anchor="t">
                      <a:noAutofit/>
                    </a:bodyPr>
                    <a:p>
                      <a:pPr>
                        <a:lnSpc>
                          <a:spcPct val="100000"/>
                        </a:lnSpc>
                        <a:buNone/>
                      </a:pPr>
                      <a:r>
                        <a:rPr b="1" lang="en-IN" sz="2400" spc="-1" strike="noStrike">
                          <a:solidFill>
                            <a:srgbClr val="484848"/>
                          </a:solidFill>
                          <a:latin typeface="Trebuchet MS"/>
                        </a:rPr>
                        <a:t>exec()</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47880" rIns="47880" tIns="34200" bIns="34200" anchor="t">
                      <a:noAutofit/>
                    </a:bodyPr>
                    <a:p>
                      <a:pPr>
                        <a:lnSpc>
                          <a:spcPct val="100000"/>
                        </a:lnSpc>
                        <a:buNone/>
                      </a:pPr>
                      <a:r>
                        <a:rPr b="0" lang="en-IN" sz="2400" spc="-1" strike="noStrike">
                          <a:solidFill>
                            <a:srgbClr val="484848"/>
                          </a:solidFill>
                          <a:latin typeface="Trebuchet MS"/>
                        </a:rPr>
                        <a:t>Search for a match in a string. It returns an array of information or null on mismatch.</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775800">
                <a:tc>
                  <a:txBody>
                    <a:bodyPr lIns="47880" rIns="47880" tIns="34200" bIns="34200" anchor="t">
                      <a:noAutofit/>
                    </a:bodyPr>
                    <a:p>
                      <a:pPr>
                        <a:lnSpc>
                          <a:spcPct val="100000"/>
                        </a:lnSpc>
                        <a:buNone/>
                      </a:pPr>
                      <a:r>
                        <a:rPr b="1" lang="en-IN" sz="2400" spc="-1" strike="noStrike">
                          <a:solidFill>
                            <a:srgbClr val="484848"/>
                          </a:solidFill>
                          <a:latin typeface="Trebuchet MS"/>
                        </a:rPr>
                        <a:t>test()</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47880" rIns="47880" tIns="34200" bIns="34200" anchor="t">
                      <a:noAutofit/>
                    </a:bodyPr>
                    <a:p>
                      <a:pPr>
                        <a:lnSpc>
                          <a:spcPct val="100000"/>
                        </a:lnSpc>
                        <a:buNone/>
                      </a:pPr>
                      <a:r>
                        <a:rPr b="0" lang="en-IN" sz="2400" spc="-1" strike="noStrike">
                          <a:solidFill>
                            <a:srgbClr val="484848"/>
                          </a:solidFill>
                          <a:latin typeface="Trebuchet MS"/>
                        </a:rPr>
                        <a:t>Test whether a string matches a pattern. It returns true or false.</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918000">
                <a:tc>
                  <a:txBody>
                    <a:bodyPr lIns="47880" rIns="47880" tIns="34200" bIns="34200" anchor="t">
                      <a:noAutofit/>
                    </a:bodyPr>
                    <a:p>
                      <a:pPr>
                        <a:lnSpc>
                          <a:spcPct val="100000"/>
                        </a:lnSpc>
                        <a:buNone/>
                      </a:pPr>
                      <a:r>
                        <a:rPr b="1" lang="en-IN" sz="2400" spc="-1" strike="noStrike">
                          <a:solidFill>
                            <a:srgbClr val="484848"/>
                          </a:solidFill>
                          <a:latin typeface="Trebuchet MS"/>
                        </a:rPr>
                        <a:t>search()</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47880" rIns="47880" tIns="34200" bIns="34200" anchor="t">
                      <a:noAutofit/>
                    </a:bodyPr>
                    <a:p>
                      <a:pPr>
                        <a:lnSpc>
                          <a:spcPct val="100000"/>
                        </a:lnSpc>
                        <a:buNone/>
                      </a:pPr>
                      <a:r>
                        <a:rPr b="0" lang="en-IN" sz="2400" spc="-1" strike="noStrike">
                          <a:solidFill>
                            <a:srgbClr val="484848"/>
                          </a:solidFill>
                          <a:latin typeface="Trebuchet MS"/>
                        </a:rPr>
                        <a:t>Search for a match within a string. It returns the index of the first match, or -1 if not found.</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1216080">
                <a:tc>
                  <a:txBody>
                    <a:bodyPr lIns="47880" rIns="47880" tIns="34200" bIns="34200" anchor="t">
                      <a:noAutofit/>
                    </a:bodyPr>
                    <a:p>
                      <a:pPr>
                        <a:lnSpc>
                          <a:spcPct val="100000"/>
                        </a:lnSpc>
                        <a:buNone/>
                      </a:pPr>
                      <a:r>
                        <a:rPr b="1" lang="en-IN" sz="2400" spc="-1" strike="noStrike">
                          <a:solidFill>
                            <a:srgbClr val="484848"/>
                          </a:solidFill>
                          <a:latin typeface="Trebuchet MS"/>
                        </a:rPr>
                        <a:t>replace()</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47880" rIns="47880" tIns="34200" bIns="34200" anchor="t">
                      <a:noAutofit/>
                    </a:bodyPr>
                    <a:p>
                      <a:pPr>
                        <a:lnSpc>
                          <a:spcPct val="100000"/>
                        </a:lnSpc>
                        <a:buNone/>
                      </a:pPr>
                      <a:r>
                        <a:rPr b="0" lang="en-IN" sz="2400" spc="-1" strike="noStrike">
                          <a:solidFill>
                            <a:srgbClr val="484848"/>
                          </a:solidFill>
                          <a:latin typeface="Trebuchet MS"/>
                        </a:rPr>
                        <a:t>Search for a match in a string, and replaces the matched substring with a replacement string.</a:t>
                      </a:r>
                      <a:endParaRPr b="0" lang="en-US" sz="2400" spc="-1" strike="noStrike">
                        <a:latin typeface="Arial"/>
                      </a:endParaRPr>
                    </a:p>
                  </a:txBody>
                  <a:tcPr anchor="t" marL="47880" marR="4788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bl>
          </a:graphicData>
        </a:graphic>
      </p:graphicFrame>
      <p:sp>
        <p:nvSpPr>
          <p:cNvPr id="130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303" name="Google Shape;176;p28" descr="C:\Users\User\Downloads\PCACS.png"/>
          <p:cNvPicPr/>
          <p:nvPr/>
        </p:nvPicPr>
        <p:blipFill>
          <a:blip r:embed="rId1"/>
          <a:stretch/>
        </p:blipFill>
        <p:spPr>
          <a:xfrm>
            <a:off x="11192040" y="11880"/>
            <a:ext cx="999720" cy="571320"/>
          </a:xfrm>
          <a:prstGeom prst="rect">
            <a:avLst/>
          </a:prstGeom>
          <a:ln w="0">
            <a:noFill/>
          </a:ln>
        </p:spPr>
      </p:pic>
      <p:sp>
        <p:nvSpPr>
          <p:cNvPr id="1304" name="Rectangle 9"/>
          <p:cNvSpPr/>
          <p:nvPr/>
        </p:nvSpPr>
        <p:spPr>
          <a:xfrm>
            <a:off x="3929400" y="-6480"/>
            <a:ext cx="3956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Using String Methods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0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306" name="PlaceHolder 2"/>
          <p:cNvSpPr>
            <a:spLocks noGrp="1"/>
          </p:cNvSpPr>
          <p:nvPr>
            <p:ph/>
          </p:nvPr>
        </p:nvSpPr>
        <p:spPr>
          <a:xfrm>
            <a:off x="838080" y="365040"/>
            <a:ext cx="10515240" cy="5811480"/>
          </a:xfrm>
          <a:prstGeom prst="rect">
            <a:avLst/>
          </a:prstGeom>
          <a:noFill/>
          <a:ln w="0">
            <a:noFill/>
          </a:ln>
        </p:spPr>
        <p:txBody>
          <a:bodyPr anchor="t">
            <a:normAutofit fontScale="62000"/>
          </a:bodyPr>
          <a:p>
            <a:pPr>
              <a:lnSpc>
                <a:spcPct val="100000"/>
              </a:lnSpc>
              <a:spcBef>
                <a:spcPts val="1001"/>
              </a:spcBef>
              <a:buNone/>
              <a:tabLst>
                <a:tab algn="l" pos="0"/>
              </a:tabLst>
            </a:pPr>
            <a:r>
              <a:rPr b="0" lang="en-IN" sz="1800" spc="-1" strike="noStrike">
                <a:solidFill>
                  <a:srgbClr val="404040"/>
                </a:solidFill>
                <a:latin typeface="Trebuchet MS"/>
              </a:rPr>
              <a:t>&lt;!DOCTYPE 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function testFunction()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var text = "Learn computers";</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var re = text.search(/learn/i);</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document.getElementById("test").innerHTML = re;</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&lt;body&gt;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&lt;p&gt;Search a string for "Learn", and display the position of the match:&lt;/p&gt;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&lt;button onclick="testFunction()"&gt;Try it&lt;/button&gt;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&lt;p id="test"&gt;&lt;/p&gt;</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&lt;/body&gt;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&lt;/html&gt;</a:t>
            </a:r>
            <a:endParaRPr b="0" lang="en-US" sz="1800" spc="-1" strike="noStrike">
              <a:solidFill>
                <a:srgbClr val="404040"/>
              </a:solidFill>
              <a:latin typeface="Trebuchet MS"/>
            </a:endParaRPr>
          </a:p>
        </p:txBody>
      </p:sp>
      <p:sp>
        <p:nvSpPr>
          <p:cNvPr id="130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308" name="Google Shape;176;p28" descr="C:\Users\User\Downloads\PCACS.png"/>
          <p:cNvPicPr/>
          <p:nvPr/>
        </p:nvPicPr>
        <p:blipFill>
          <a:blip r:embed="rId1"/>
          <a:stretch/>
        </p:blipFill>
        <p:spPr>
          <a:xfrm>
            <a:off x="11192040" y="11880"/>
            <a:ext cx="999720" cy="571320"/>
          </a:xfrm>
          <a:prstGeom prst="rect">
            <a:avLst/>
          </a:prstGeom>
          <a:ln w="0">
            <a:noFill/>
          </a:ln>
        </p:spPr>
      </p:pic>
      <p:sp>
        <p:nvSpPr>
          <p:cNvPr id="1309" name="Rectangle 8"/>
          <p:cNvSpPr/>
          <p:nvPr/>
        </p:nvSpPr>
        <p:spPr>
          <a:xfrm>
            <a:off x="5043240" y="-6480"/>
            <a:ext cx="17280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1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311" name="PlaceHolder 2"/>
          <p:cNvSpPr>
            <a:spLocks noGrp="1"/>
          </p:cNvSpPr>
          <p:nvPr>
            <p:ph/>
          </p:nvPr>
        </p:nvSpPr>
        <p:spPr>
          <a:xfrm>
            <a:off x="838080" y="365040"/>
            <a:ext cx="10515240" cy="5811480"/>
          </a:xfrm>
          <a:prstGeom prst="rect">
            <a:avLst/>
          </a:prstGeom>
          <a:noFill/>
          <a:ln w="0">
            <a:noFill/>
          </a:ln>
        </p:spPr>
        <p:txBody>
          <a:bodyPr anchor="t">
            <a:normAutofit fontScale="85000"/>
          </a:bodyPr>
          <a:p>
            <a:pPr>
              <a:lnSpc>
                <a:spcPct val="100000"/>
              </a:lnSpc>
              <a:spcBef>
                <a:spcPts val="1001"/>
              </a:spcBef>
              <a:buNone/>
              <a:tabLst>
                <a:tab algn="l" pos="0"/>
              </a:tabLst>
            </a:pPr>
            <a:r>
              <a:rPr b="0" lang="en-IN" sz="1800" spc="-1" strike="noStrike">
                <a:solidFill>
                  <a:srgbClr val="404040"/>
                </a:solidFill>
                <a:latin typeface="Trebuchet MS"/>
              </a:rPr>
              <a:t>&lt;!DOCTYPE 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&lt;html&gt;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function testFunction()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var text = "Learn computer things today!"; </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var str = text.search("computer");</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 </a:t>
            </a:r>
            <a:r>
              <a:rPr b="0" lang="en-IN" sz="1800" spc="-1" strike="noStrike">
                <a:solidFill>
                  <a:srgbClr val="404040"/>
                </a:solidFill>
                <a:latin typeface="Trebuchet MS"/>
              </a:rPr>
              <a:t>document.getElementById("test").innerHTML = str;</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&lt;/script&gt;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&lt;/head&gt;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&lt;body&gt;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&lt;p&gt;Search a string for "computer", and display the position of the match:&lt;/p&gt;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&lt;button onclick="testFunction()"&gt;Try it&lt;/button&gt;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&lt;p id="test"&gt;&lt;/p&gt;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&lt;/body&gt;</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&lt;/html&gt;</a:t>
            </a:r>
            <a:endParaRPr b="0" lang="en-US" sz="1800" spc="-1" strike="noStrike">
              <a:solidFill>
                <a:srgbClr val="404040"/>
              </a:solidFill>
              <a:latin typeface="Trebuchet MS"/>
            </a:endParaRPr>
          </a:p>
        </p:txBody>
      </p:sp>
      <p:sp>
        <p:nvSpPr>
          <p:cNvPr id="131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313" name="Google Shape;176;p28" descr="C:\Users\User\Downloads\PCACS.png"/>
          <p:cNvPicPr/>
          <p:nvPr/>
        </p:nvPicPr>
        <p:blipFill>
          <a:blip r:embed="rId1"/>
          <a:stretch/>
        </p:blipFill>
        <p:spPr>
          <a:xfrm>
            <a:off x="11192040" y="11880"/>
            <a:ext cx="999720" cy="571320"/>
          </a:xfrm>
          <a:prstGeom prst="rect">
            <a:avLst/>
          </a:prstGeom>
          <a:ln w="0">
            <a:noFill/>
          </a:ln>
        </p:spPr>
      </p:pic>
      <p:sp>
        <p:nvSpPr>
          <p:cNvPr id="1314" name="Rectangle 8"/>
          <p:cNvSpPr/>
          <p:nvPr/>
        </p:nvSpPr>
        <p:spPr>
          <a:xfrm>
            <a:off x="3201120" y="-6480"/>
            <a:ext cx="54129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Regular Expressions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1316" name="Content Placeholder 3"/>
          <p:cNvGraphicFramePr/>
          <p:nvPr/>
        </p:nvGraphicFramePr>
        <p:xfrm>
          <a:off x="838080" y="1825560"/>
          <a:ext cx="10515240" cy="4350960"/>
        </p:xfrm>
        <a:graphic>
          <a:graphicData uri="http://schemas.openxmlformats.org/drawingml/2006/table">
            <a:tbl>
              <a:tblPr/>
              <a:tblGrid>
                <a:gridCol w="2171160"/>
                <a:gridCol w="8344080"/>
              </a:tblGrid>
              <a:tr h="386280">
                <a:tc>
                  <a:txBody>
                    <a:bodyPr lIns="39240" rIns="39240" tIns="45000" bIns="45000" anchor="t">
                      <a:noAutofit/>
                    </a:bodyPr>
                    <a:p>
                      <a:pPr>
                        <a:lnSpc>
                          <a:spcPct val="100000"/>
                        </a:lnSpc>
                        <a:buNone/>
                      </a:pPr>
                      <a:r>
                        <a:rPr b="0" lang="en-IN" sz="2000" spc="-1" strike="noStrike">
                          <a:solidFill>
                            <a:srgbClr val="000000"/>
                          </a:solidFill>
                          <a:latin typeface="Trebuchet MS"/>
                        </a:rPr>
                        <a:t>RegExp</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c>
                  <a:txBody>
                    <a:bodyPr lIns="39240" rIns="39240" tIns="45000" bIns="45000" anchor="t">
                      <a:noAutofit/>
                    </a:bodyPr>
                    <a:p>
                      <a:pPr>
                        <a:lnSpc>
                          <a:spcPct val="100000"/>
                        </a:lnSpc>
                        <a:buNone/>
                      </a:pPr>
                      <a:r>
                        <a:rPr b="0" lang="en-IN" sz="2000" spc="-1" strike="noStrike">
                          <a:solidFill>
                            <a:srgbClr val="000000"/>
                          </a:solidFill>
                          <a:latin typeface="Trebuchet MS"/>
                        </a:rPr>
                        <a:t>What it Does</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8f8f8"/>
                    </a:solidFill>
                  </a:tcPr>
                </a:tc>
              </a:tr>
              <a:tr h="463320">
                <a:tc>
                  <a:txBody>
                    <a:bodyPr lIns="39240" rIns="39240" tIns="28080" bIns="28080" anchor="t">
                      <a:noAutofit/>
                    </a:bodyPr>
                    <a:p>
                      <a:pPr>
                        <a:lnSpc>
                          <a:spcPct val="100000"/>
                        </a:lnSpc>
                        <a:buNone/>
                      </a:pPr>
                      <a:r>
                        <a:rPr b="0" lang="en-IN" sz="2000" spc="-1" strike="noStrike">
                          <a:solidFill>
                            <a:srgbClr val="484848"/>
                          </a:solidFill>
                          <a:latin typeface="Trebuchet MS"/>
                        </a:rPr>
                        <a:t>[abc]</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9240" rIns="39240" tIns="28080" bIns="28080" anchor="t">
                      <a:noAutofit/>
                    </a:bodyPr>
                    <a:p>
                      <a:pPr>
                        <a:lnSpc>
                          <a:spcPct val="100000"/>
                        </a:lnSpc>
                        <a:buNone/>
                      </a:pPr>
                      <a:r>
                        <a:rPr b="0" lang="en-IN" sz="2000" spc="-1" strike="noStrike">
                          <a:solidFill>
                            <a:srgbClr val="484848"/>
                          </a:solidFill>
                          <a:latin typeface="Trebuchet MS"/>
                        </a:rPr>
                        <a:t>Matches any one of the characters a, b, or c.</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463320">
                <a:tc>
                  <a:txBody>
                    <a:bodyPr lIns="39240" rIns="39240" tIns="28080" bIns="28080" anchor="t">
                      <a:noAutofit/>
                    </a:bodyPr>
                    <a:p>
                      <a:pPr>
                        <a:lnSpc>
                          <a:spcPct val="100000"/>
                        </a:lnSpc>
                        <a:buNone/>
                      </a:pPr>
                      <a:r>
                        <a:rPr b="0" lang="en-IN" sz="2000" spc="-1" strike="noStrike">
                          <a:solidFill>
                            <a:srgbClr val="484848"/>
                          </a:solidFill>
                          <a:latin typeface="Trebuchet MS"/>
                        </a:rPr>
                        <a:t>[^abc]</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9240" rIns="39240" tIns="28080" bIns="28080" anchor="t">
                      <a:noAutofit/>
                    </a:bodyPr>
                    <a:p>
                      <a:pPr>
                        <a:lnSpc>
                          <a:spcPct val="100000"/>
                        </a:lnSpc>
                        <a:buNone/>
                      </a:pPr>
                      <a:r>
                        <a:rPr b="0" lang="en-IN" sz="2000" spc="-1" strike="noStrike">
                          <a:solidFill>
                            <a:srgbClr val="484848"/>
                          </a:solidFill>
                          <a:latin typeface="Trebuchet MS"/>
                        </a:rPr>
                        <a:t>Matches any one character other than a, b, or c.</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666720">
                <a:tc>
                  <a:txBody>
                    <a:bodyPr lIns="39240" rIns="39240" tIns="28080" bIns="28080" anchor="t">
                      <a:noAutofit/>
                    </a:bodyPr>
                    <a:p>
                      <a:pPr>
                        <a:lnSpc>
                          <a:spcPct val="100000"/>
                        </a:lnSpc>
                        <a:buNone/>
                      </a:pPr>
                      <a:r>
                        <a:rPr b="0" lang="en-IN" sz="2000" spc="-1" strike="noStrike">
                          <a:solidFill>
                            <a:srgbClr val="484848"/>
                          </a:solidFill>
                          <a:latin typeface="Trebuchet MS"/>
                        </a:rPr>
                        <a:t>[a-z]</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9240" rIns="39240" tIns="28080" bIns="28080" anchor="t">
                      <a:noAutofit/>
                    </a:bodyPr>
                    <a:p>
                      <a:pPr>
                        <a:lnSpc>
                          <a:spcPct val="100000"/>
                        </a:lnSpc>
                        <a:buNone/>
                      </a:pPr>
                      <a:r>
                        <a:rPr b="0" lang="en-IN" sz="2000" spc="-1" strike="noStrike">
                          <a:solidFill>
                            <a:srgbClr val="484848"/>
                          </a:solidFill>
                          <a:latin typeface="Trebuchet MS"/>
                        </a:rPr>
                        <a:t>Matches any one character from lowercase a to lowercase z.</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666720">
                <a:tc>
                  <a:txBody>
                    <a:bodyPr lIns="39240" rIns="39240" tIns="28080" bIns="28080" anchor="t">
                      <a:noAutofit/>
                    </a:bodyPr>
                    <a:p>
                      <a:pPr>
                        <a:lnSpc>
                          <a:spcPct val="100000"/>
                        </a:lnSpc>
                        <a:buNone/>
                      </a:pPr>
                      <a:r>
                        <a:rPr b="0" lang="en-IN" sz="2000" spc="-1" strike="noStrike">
                          <a:solidFill>
                            <a:srgbClr val="484848"/>
                          </a:solidFill>
                          <a:latin typeface="Trebuchet MS"/>
                        </a:rPr>
                        <a:t>[A-Z]</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9240" rIns="39240" tIns="28080" bIns="28080" anchor="t">
                      <a:noAutofit/>
                    </a:bodyPr>
                    <a:p>
                      <a:pPr>
                        <a:lnSpc>
                          <a:spcPct val="100000"/>
                        </a:lnSpc>
                        <a:buNone/>
                      </a:pPr>
                      <a:r>
                        <a:rPr b="0" lang="en-IN" sz="2000" spc="-1" strike="noStrike">
                          <a:solidFill>
                            <a:srgbClr val="484848"/>
                          </a:solidFill>
                          <a:latin typeface="Trebuchet MS"/>
                        </a:rPr>
                        <a:t>Matches any one character from uppercase a to uppercase z.</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666720">
                <a:tc>
                  <a:txBody>
                    <a:bodyPr lIns="39240" rIns="39240" tIns="28080" bIns="28080" anchor="t">
                      <a:noAutofit/>
                    </a:bodyPr>
                    <a:p>
                      <a:pPr>
                        <a:lnSpc>
                          <a:spcPct val="100000"/>
                        </a:lnSpc>
                        <a:buNone/>
                      </a:pPr>
                      <a:r>
                        <a:rPr b="0" lang="en-IN" sz="2000" spc="-1" strike="noStrike">
                          <a:solidFill>
                            <a:srgbClr val="484848"/>
                          </a:solidFill>
                          <a:latin typeface="Trebuchet MS"/>
                        </a:rPr>
                        <a:t>[a-Z]</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9240" rIns="39240" tIns="28080" bIns="28080" anchor="t">
                      <a:noAutofit/>
                    </a:bodyPr>
                    <a:p>
                      <a:pPr>
                        <a:lnSpc>
                          <a:spcPct val="100000"/>
                        </a:lnSpc>
                        <a:buNone/>
                      </a:pPr>
                      <a:r>
                        <a:rPr b="0" lang="en-IN" sz="2000" spc="-1" strike="noStrike">
                          <a:solidFill>
                            <a:srgbClr val="484848"/>
                          </a:solidFill>
                          <a:latin typeface="Trebuchet MS"/>
                        </a:rPr>
                        <a:t>Matches any one character from lowercase a to uppercase Z.</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463320">
                <a:tc>
                  <a:txBody>
                    <a:bodyPr lIns="39240" rIns="39240" tIns="28080" bIns="28080" anchor="t">
                      <a:noAutofit/>
                    </a:bodyPr>
                    <a:p>
                      <a:pPr>
                        <a:lnSpc>
                          <a:spcPct val="100000"/>
                        </a:lnSpc>
                        <a:buNone/>
                      </a:pPr>
                      <a:r>
                        <a:rPr b="0" lang="en-IN" sz="2000" spc="-1" strike="noStrike">
                          <a:solidFill>
                            <a:srgbClr val="484848"/>
                          </a:solidFill>
                          <a:latin typeface="Trebuchet MS"/>
                        </a:rPr>
                        <a:t>[0-9]</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9240" rIns="39240" tIns="28080" bIns="28080" anchor="t">
                      <a:noAutofit/>
                    </a:bodyPr>
                    <a:p>
                      <a:pPr>
                        <a:lnSpc>
                          <a:spcPct val="100000"/>
                        </a:lnSpc>
                        <a:buNone/>
                      </a:pPr>
                      <a:r>
                        <a:rPr b="0" lang="en-IN" sz="2000" spc="-1" strike="noStrike">
                          <a:solidFill>
                            <a:srgbClr val="484848"/>
                          </a:solidFill>
                          <a:latin typeface="Trebuchet MS"/>
                        </a:rPr>
                        <a:t>Matches a single digit between 0 and 9.</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r h="666720">
                <a:tc>
                  <a:txBody>
                    <a:bodyPr lIns="39240" rIns="39240" tIns="28080" bIns="28080" anchor="t">
                      <a:noAutofit/>
                    </a:bodyPr>
                    <a:p>
                      <a:pPr>
                        <a:lnSpc>
                          <a:spcPct val="100000"/>
                        </a:lnSpc>
                        <a:buNone/>
                      </a:pPr>
                      <a:r>
                        <a:rPr b="0" lang="en-IN" sz="2000" spc="-1" strike="noStrike">
                          <a:solidFill>
                            <a:srgbClr val="484848"/>
                          </a:solidFill>
                          <a:latin typeface="Trebuchet MS"/>
                        </a:rPr>
                        <a:t>[a-z0-9]</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c>
                  <a:txBody>
                    <a:bodyPr lIns="39240" rIns="39240" tIns="28080" bIns="28080" anchor="t">
                      <a:noAutofit/>
                    </a:bodyPr>
                    <a:p>
                      <a:pPr>
                        <a:lnSpc>
                          <a:spcPct val="100000"/>
                        </a:lnSpc>
                        <a:buNone/>
                      </a:pPr>
                      <a:r>
                        <a:rPr b="0" lang="en-IN" sz="2000" spc="-1" strike="noStrike">
                          <a:solidFill>
                            <a:srgbClr val="484848"/>
                          </a:solidFill>
                          <a:latin typeface="Trebuchet MS"/>
                        </a:rPr>
                        <a:t>Matches a single character between a and z or between 0 and 9.</a:t>
                      </a:r>
                      <a:endParaRPr b="0" lang="en-US" sz="2000" spc="-1" strike="noStrike">
                        <a:latin typeface="Arial"/>
                      </a:endParaRPr>
                    </a:p>
                  </a:txBody>
                  <a:tcPr anchor="t" marL="39240" marR="39240">
                    <a:lnL w="7200">
                      <a:solidFill>
                        <a:srgbClr val="dce3eb"/>
                      </a:solidFill>
                    </a:lnL>
                    <a:lnR w="7200">
                      <a:solidFill>
                        <a:srgbClr val="dce3eb"/>
                      </a:solidFill>
                    </a:lnR>
                    <a:lnT w="7200">
                      <a:solidFill>
                        <a:srgbClr val="dce3eb"/>
                      </a:solidFill>
                    </a:lnT>
                    <a:lnB w="7200">
                      <a:solidFill>
                        <a:srgbClr val="dce3eb"/>
                      </a:solidFill>
                    </a:lnB>
                    <a:solidFill>
                      <a:srgbClr val="ffffff"/>
                    </a:solidFill>
                  </a:tcPr>
                </a:tc>
              </a:tr>
            </a:tbl>
          </a:graphicData>
        </a:graphic>
      </p:graphicFrame>
      <p:sp>
        <p:nvSpPr>
          <p:cNvPr id="131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1318" name="Google Shape;176;p28" descr="C:\Users\User\Downloads\PCACS.png"/>
          <p:cNvPicPr/>
          <p:nvPr/>
        </p:nvPicPr>
        <p:blipFill>
          <a:blip r:embed="rId1"/>
          <a:stretch/>
        </p:blipFill>
        <p:spPr>
          <a:xfrm>
            <a:off x="11192040" y="11880"/>
            <a:ext cx="999720" cy="571320"/>
          </a:xfrm>
          <a:prstGeom prst="rect">
            <a:avLst/>
          </a:prstGeom>
          <a:ln w="0">
            <a:noFill/>
          </a:ln>
        </p:spPr>
      </p:pic>
      <p:sp>
        <p:nvSpPr>
          <p:cNvPr id="1319" name="Rectangle 9"/>
          <p:cNvSpPr/>
          <p:nvPr/>
        </p:nvSpPr>
        <p:spPr>
          <a:xfrm>
            <a:off x="3218040" y="-6480"/>
            <a:ext cx="5378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Regular Expressions Patterns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321"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\d — Match any digit character ( same as [0-9] ).</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 </a:t>
            </a:r>
            <a:r>
              <a:rPr b="0" lang="en-IN" sz="1800" spc="-1" strike="noStrike">
                <a:solidFill>
                  <a:srgbClr val="292929"/>
                </a:solidFill>
                <a:latin typeface="medium-content-serif-font"/>
              </a:rPr>
              <a:t>Matches the preceding expression 1 or more times.</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var regex = /\d+/;</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console.log(regex.test('8'));</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console.log(regex.test('88899'));</a:t>
            </a:r>
            <a:endParaRPr b="0" lang="en-US" sz="1800" spc="-1" strike="noStrike">
              <a:solidFill>
                <a:srgbClr val="404040"/>
              </a:solidFill>
              <a:latin typeface="Trebuchet MS"/>
            </a:endParaRPr>
          </a:p>
          <a:p>
            <a:pPr>
              <a:lnSpc>
                <a:spcPct val="100000"/>
              </a:lnSpc>
              <a:spcBef>
                <a:spcPts val="1001"/>
              </a:spcBef>
              <a:buNone/>
              <a:tabLst>
                <a:tab algn="l" pos="0"/>
              </a:tabLst>
            </a:pPr>
            <a:r>
              <a:rPr b="0" lang="en-IN" sz="1800" spc="-1" strike="noStrike">
                <a:solidFill>
                  <a:srgbClr val="404040"/>
                </a:solidFill>
                <a:latin typeface="Trebuchet MS"/>
              </a:rPr>
              <a:t>console.log(regex.test('8888845'));</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HTML Element Syntax</a:t>
            </a:r>
            <a:br>
              <a:rPr sz="3600"/>
            </a:br>
            <a:endParaRPr b="0" lang="en-US" sz="3600" spc="-1" strike="noStrike">
              <a:solidFill>
                <a:srgbClr val="000000"/>
              </a:solidFill>
              <a:latin typeface="Trebuchet MS"/>
            </a:endParaRPr>
          </a:p>
        </p:txBody>
      </p:sp>
      <p:sp>
        <p:nvSpPr>
          <p:cNvPr id="228"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An HTML element is an individual component of an HTML document. It represents semantics, or meaning. For example, the title element represents the title of the document.</a:t>
            </a:r>
            <a:endParaRPr b="0" lang="en-US" sz="24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30"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Case Insensitivity in HTML Tags and Attributes</a:t>
            </a:r>
            <a:endParaRPr b="0" lang="en-US" sz="20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US" sz="1800" spc="-1" strike="noStrike">
                <a:solidFill>
                  <a:srgbClr val="414141"/>
                </a:solidFill>
                <a:latin typeface="-apple-system"/>
              </a:rPr>
              <a:t>In HTML, tag and attribute names are not case-sensitive</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Empty HTML Elements</a:t>
            </a:r>
            <a:endParaRPr b="0" lang="en-US" sz="20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Empty elements (also called self-closing or void elements) are not container tags — that means, you can not write &lt;hr&gt;some content&lt;/hr&gt; or &lt;br&gt;some content&lt;/br&gt;.</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Nesting HTML Elements</a:t>
            </a:r>
            <a:endParaRPr b="0" lang="en-US" sz="2000" spc="-1" strike="noStrike">
              <a:solidFill>
                <a:srgbClr val="404040"/>
              </a:solidFill>
              <a:latin typeface="Trebuchet MS"/>
            </a:endParaRPr>
          </a:p>
          <a:p>
            <a:pPr lvl="1" marL="743040" indent="-285840" algn="just">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Most HTML elements can contain any number of further elements (except empty elements), which are, in turn, made up of tags, attributes, and content or other elements.</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What are Attributes</a:t>
            </a:r>
            <a:br>
              <a:rPr sz="3600"/>
            </a:br>
            <a:endParaRPr b="0" lang="en-US" sz="3600" spc="-1" strike="noStrike">
              <a:solidFill>
                <a:srgbClr val="000000"/>
              </a:solidFill>
              <a:latin typeface="Trebuchet MS"/>
            </a:endParaRPr>
          </a:p>
        </p:txBody>
      </p:sp>
      <p:sp>
        <p:nvSpPr>
          <p:cNvPr id="232"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Attributes define additional characteristics or properties of the element such as width and height of an image.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Attributes are always specified in the start tag (or opening tag) and usually consist of name/value pairs like name="value".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Attribute values should always be enclosed in quotation marks.</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&lt;img src="images/smiley.png" width="30" height="30" alt="Smiley"&gt;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34" name="PlaceHolder 2"/>
          <p:cNvSpPr>
            <a:spLocks noGrp="1"/>
          </p:cNvSpPr>
          <p:nvPr>
            <p:ph/>
          </p:nvPr>
        </p:nvSpPr>
        <p:spPr>
          <a:xfrm>
            <a:off x="838080" y="1260720"/>
            <a:ext cx="10515240" cy="4915800"/>
          </a:xfrm>
          <a:prstGeom prst="rect">
            <a:avLst/>
          </a:prstGeom>
          <a:noFill/>
          <a:ln w="0">
            <a:noFill/>
          </a:ln>
        </p:spPr>
        <p:txBody>
          <a:bodyPr anchor="t">
            <a:normAutofit/>
          </a:bodyPr>
          <a:p>
            <a:pPr algn="just">
              <a:lnSpc>
                <a:spcPct val="100000"/>
              </a:lnSpc>
              <a:spcBef>
                <a:spcPts val="1001"/>
              </a:spcBef>
              <a:buNone/>
              <a:tabLst>
                <a:tab algn="l" pos="0"/>
              </a:tabLst>
            </a:pPr>
            <a:r>
              <a:rPr b="0" lang="en-IN" sz="2000" spc="-1" strike="noStrike">
                <a:solidFill>
                  <a:srgbClr val="404040"/>
                </a:solidFill>
                <a:latin typeface="Trebuchet MS"/>
              </a:rPr>
              <a:t>&lt;!DOCTYPE html&gt;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&lt;html&gt;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&lt;head&gt;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&lt;title&gt;This is a sample page title&lt;/title&gt;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&lt;/head&gt;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&lt;body&gt;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&lt;h1&gt;This is a heading.&lt;/h1&gt;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&lt;p&gt;This is a sample paragraph content.&lt;/p&gt;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&lt;/body&gt;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Trebuchet MS"/>
              </a:rPr>
              <a:t>&lt;/html&gt;</a:t>
            </a:r>
            <a:endParaRPr b="0" lang="en-US" sz="2000" spc="-1" strike="noStrike">
              <a:solidFill>
                <a:srgbClr val="404040"/>
              </a:solidFill>
              <a:latin typeface="Trebuchet MS"/>
            </a:endParaRPr>
          </a:p>
        </p:txBody>
      </p:sp>
      <p:sp>
        <p:nvSpPr>
          <p:cNvPr id="23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236" name="Google Shape;176;p28" descr="C:\Users\User\Downloads\PCACS.png"/>
          <p:cNvPicPr/>
          <p:nvPr/>
        </p:nvPicPr>
        <p:blipFill>
          <a:blip r:embed="rId1"/>
          <a:stretch/>
        </p:blipFill>
        <p:spPr>
          <a:xfrm>
            <a:off x="11192040" y="11880"/>
            <a:ext cx="999720" cy="571320"/>
          </a:xfrm>
          <a:prstGeom prst="rect">
            <a:avLst/>
          </a:prstGeom>
          <a:ln w="0">
            <a:noFill/>
          </a:ln>
        </p:spPr>
      </p:pic>
      <p:sp>
        <p:nvSpPr>
          <p:cNvPr id="237" name="Rectangle 5"/>
          <p:cNvSpPr/>
          <p:nvPr/>
        </p:nvSpPr>
        <p:spPr>
          <a:xfrm>
            <a:off x="3928320" y="-6480"/>
            <a:ext cx="39574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HTML Page Structure</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Saving the file</a:t>
            </a:r>
            <a:br>
              <a:rPr sz="3600"/>
            </a:br>
            <a:endParaRPr b="0" lang="en-US" sz="3600" spc="-1" strike="noStrike">
              <a:solidFill>
                <a:srgbClr val="000000"/>
              </a:solidFill>
              <a:latin typeface="Trebuchet MS"/>
            </a:endParaRPr>
          </a:p>
        </p:txBody>
      </p:sp>
      <p:sp>
        <p:nvSpPr>
          <p:cNvPr id="239"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Now save the file in folder as "myfirstpage.html ".</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41" name="PlaceHolder 2"/>
          <p:cNvSpPr>
            <a:spLocks noGrp="1"/>
          </p:cNvSpPr>
          <p:nvPr>
            <p:ph/>
          </p:nvPr>
        </p:nvSpPr>
        <p:spPr>
          <a:xfrm>
            <a:off x="838080" y="1260720"/>
            <a:ext cx="10515240" cy="4915800"/>
          </a:xfrm>
          <a:prstGeom prst="rect">
            <a:avLst/>
          </a:prstGeom>
          <a:noFill/>
          <a:ln w="0">
            <a:noFill/>
          </a:ln>
        </p:spPr>
        <p:txBody>
          <a:bodyPr anchor="t">
            <a:noAutofit/>
          </a:bodyPr>
          <a:p>
            <a:pPr algn="just">
              <a:lnSpc>
                <a:spcPct val="100000"/>
              </a:lnSpc>
              <a:spcBef>
                <a:spcPts val="1001"/>
              </a:spcBef>
              <a:buNone/>
              <a:tabLst>
                <a:tab algn="l" pos="0"/>
              </a:tabLst>
            </a:pPr>
            <a:r>
              <a:rPr b="1" lang="en-IN" sz="2000" spc="-1" strike="noStrike">
                <a:solidFill>
                  <a:srgbClr val="404040"/>
                </a:solidFill>
                <a:latin typeface="Trebuchet MS"/>
              </a:rPr>
              <a:t>&lt;!DOCTYPE html&gt; </a:t>
            </a:r>
            <a:r>
              <a:rPr b="0" lang="en-IN" sz="2000" spc="-1" strike="noStrike">
                <a:solidFill>
                  <a:srgbClr val="404040"/>
                </a:solidFill>
                <a:latin typeface="Trebuchet MS"/>
              </a:rPr>
              <a:t>: It defines the document type of HTML version. instruction to the browser</a:t>
            </a:r>
            <a:endParaRPr b="0" lang="en-US" sz="2000" spc="-1" strike="noStrike">
              <a:solidFill>
                <a:srgbClr val="404040"/>
              </a:solidFill>
              <a:latin typeface="Trebuchet MS"/>
            </a:endParaRPr>
          </a:p>
          <a:p>
            <a:pPr algn="just">
              <a:lnSpc>
                <a:spcPct val="100000"/>
              </a:lnSpc>
              <a:spcBef>
                <a:spcPts val="1001"/>
              </a:spcBef>
              <a:buNone/>
              <a:tabLst>
                <a:tab algn="l" pos="0"/>
              </a:tabLst>
            </a:pPr>
            <a:r>
              <a:rPr b="1" lang="en-IN" sz="2000" spc="-1" strike="noStrike">
                <a:solidFill>
                  <a:srgbClr val="404040"/>
                </a:solidFill>
                <a:latin typeface="Trebuchet MS"/>
              </a:rPr>
              <a:t>&lt;html&gt; </a:t>
            </a:r>
            <a:r>
              <a:rPr b="0" lang="en-IN" sz="2000" spc="-1" strike="noStrike">
                <a:solidFill>
                  <a:srgbClr val="404040"/>
                </a:solidFill>
                <a:latin typeface="Trebuchet MS"/>
              </a:rPr>
              <a:t>: It is the root element that describes the web document. It is a paired tag, i.e., it has a closing tag also, &lt;/html&gt;. Everything will be written inside these tags.</a:t>
            </a:r>
            <a:endParaRPr b="0" lang="en-US" sz="2000" spc="-1" strike="noStrike">
              <a:solidFill>
                <a:srgbClr val="404040"/>
              </a:solidFill>
              <a:latin typeface="Trebuchet MS"/>
            </a:endParaRPr>
          </a:p>
          <a:p>
            <a:pPr algn="just">
              <a:lnSpc>
                <a:spcPct val="100000"/>
              </a:lnSpc>
              <a:spcBef>
                <a:spcPts val="1001"/>
              </a:spcBef>
              <a:buNone/>
              <a:tabLst>
                <a:tab algn="l" pos="0"/>
              </a:tabLst>
            </a:pPr>
            <a:r>
              <a:rPr b="1" lang="en-IN" sz="2000" spc="-1" strike="noStrike">
                <a:solidFill>
                  <a:srgbClr val="404040"/>
                </a:solidFill>
                <a:latin typeface="Trebuchet MS"/>
              </a:rPr>
              <a:t>&lt;head&gt; </a:t>
            </a:r>
            <a:r>
              <a:rPr b="0" lang="en-IN" sz="2000" spc="-1" strike="noStrike">
                <a:solidFill>
                  <a:srgbClr val="404040"/>
                </a:solidFill>
                <a:latin typeface="Trebuchet MS"/>
              </a:rPr>
              <a:t>: It contains information's about the document like its title, author information, description of the website, etc.</a:t>
            </a:r>
            <a:endParaRPr b="0" lang="en-US" sz="2000" spc="-1" strike="noStrike">
              <a:solidFill>
                <a:srgbClr val="404040"/>
              </a:solidFill>
              <a:latin typeface="Trebuchet MS"/>
            </a:endParaRPr>
          </a:p>
          <a:p>
            <a:pPr algn="just">
              <a:lnSpc>
                <a:spcPct val="100000"/>
              </a:lnSpc>
              <a:spcBef>
                <a:spcPts val="1001"/>
              </a:spcBef>
              <a:buNone/>
              <a:tabLst>
                <a:tab algn="l" pos="0"/>
              </a:tabLst>
            </a:pPr>
            <a:r>
              <a:rPr b="1" lang="en-IN" sz="2000" spc="-1" strike="noStrike">
                <a:solidFill>
                  <a:srgbClr val="404040"/>
                </a:solidFill>
                <a:latin typeface="Trebuchet MS"/>
              </a:rPr>
              <a:t>&lt;title&gt;</a:t>
            </a:r>
            <a:r>
              <a:rPr b="0" lang="en-IN" sz="2000" spc="-1" strike="noStrike">
                <a:solidFill>
                  <a:srgbClr val="404040"/>
                </a:solidFill>
                <a:latin typeface="Trebuchet MS"/>
              </a:rPr>
              <a:t>:  It is used inside &lt;head&gt; and it specifies the title of the document.</a:t>
            </a:r>
            <a:endParaRPr b="0" lang="en-US" sz="2000" spc="-1" strike="noStrike">
              <a:solidFill>
                <a:srgbClr val="404040"/>
              </a:solidFill>
              <a:latin typeface="Trebuchet MS"/>
            </a:endParaRPr>
          </a:p>
          <a:p>
            <a:pPr algn="just">
              <a:lnSpc>
                <a:spcPct val="100000"/>
              </a:lnSpc>
              <a:spcBef>
                <a:spcPts val="1001"/>
              </a:spcBef>
              <a:buNone/>
              <a:tabLst>
                <a:tab algn="l" pos="0"/>
              </a:tabLst>
            </a:pPr>
            <a:r>
              <a:rPr b="1" lang="en-IN" sz="2000" spc="-1" strike="noStrike">
                <a:solidFill>
                  <a:srgbClr val="404040"/>
                </a:solidFill>
                <a:latin typeface="Trebuchet MS"/>
              </a:rPr>
              <a:t>&lt;body&gt;</a:t>
            </a:r>
            <a:r>
              <a:rPr b="0" lang="en-IN" sz="2000" spc="-1" strike="noStrike">
                <a:solidFill>
                  <a:srgbClr val="404040"/>
                </a:solidFill>
                <a:latin typeface="Trebuchet MS"/>
              </a:rPr>
              <a:t>: It contains all the information which will be displayed in the webpage</a:t>
            </a:r>
            <a:r>
              <a:rPr b="0" lang="en-US" sz="2000" spc="-1" strike="noStrike">
                <a:solidFill>
                  <a:srgbClr val="414141"/>
                </a:solidFill>
                <a:latin typeface="-apple-system"/>
              </a:rPr>
              <a:t>(paragraphs, links, images, tables, and so on) that is rendered in the web browser and displayed to the user.</a:t>
            </a:r>
            <a:endParaRPr b="0" lang="en-US" sz="2000" spc="-1" strike="noStrike">
              <a:solidFill>
                <a:srgbClr val="404040"/>
              </a:solidFill>
              <a:latin typeface="Trebuchet MS"/>
            </a:endParaRPr>
          </a:p>
          <a:p>
            <a:pPr algn="just">
              <a:lnSpc>
                <a:spcPct val="100000"/>
              </a:lnSpc>
              <a:spcBef>
                <a:spcPts val="1001"/>
              </a:spcBef>
              <a:buNone/>
              <a:tabLst>
                <a:tab algn="l" pos="0"/>
              </a:tabLst>
            </a:pPr>
            <a:r>
              <a:rPr b="1" lang="en-IN" sz="2000" spc="-1" strike="noStrike">
                <a:solidFill>
                  <a:srgbClr val="404040"/>
                </a:solidFill>
                <a:latin typeface="Trebuchet MS"/>
              </a:rPr>
              <a:t>&lt;h1&gt;</a:t>
            </a:r>
            <a:r>
              <a:rPr b="0" lang="en-IN" sz="2000" spc="-1" strike="noStrike">
                <a:solidFill>
                  <a:srgbClr val="404040"/>
                </a:solidFill>
                <a:latin typeface="Trebuchet MS"/>
              </a:rPr>
              <a:t>: This element is used to define headings.</a:t>
            </a:r>
            <a:endParaRPr b="0" lang="en-US" sz="2000" spc="-1" strike="noStrike">
              <a:solidFill>
                <a:srgbClr val="404040"/>
              </a:solidFill>
              <a:latin typeface="Trebuchet MS"/>
            </a:endParaRPr>
          </a:p>
          <a:p>
            <a:pPr algn="just">
              <a:lnSpc>
                <a:spcPct val="100000"/>
              </a:lnSpc>
              <a:spcBef>
                <a:spcPts val="1001"/>
              </a:spcBef>
              <a:buNone/>
              <a:tabLst>
                <a:tab algn="l" pos="0"/>
              </a:tabLst>
            </a:pPr>
            <a:endParaRPr b="0" lang="en-US" sz="3200" spc="-1" strike="noStrike">
              <a:solidFill>
                <a:srgbClr val="404040"/>
              </a:solidFill>
              <a:latin typeface="Trebuchet MS"/>
            </a:endParaRPr>
          </a:p>
        </p:txBody>
      </p:sp>
      <p:sp>
        <p:nvSpPr>
          <p:cNvPr id="24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243" name="Google Shape;176;p28" descr="C:\Users\User\Downloads\PCACS.png"/>
          <p:cNvPicPr/>
          <p:nvPr/>
        </p:nvPicPr>
        <p:blipFill>
          <a:blip r:embed="rId1"/>
          <a:stretch/>
        </p:blipFill>
        <p:spPr>
          <a:xfrm>
            <a:off x="11192040" y="11880"/>
            <a:ext cx="999720" cy="571320"/>
          </a:xfrm>
          <a:prstGeom prst="rect">
            <a:avLst/>
          </a:prstGeom>
          <a:ln w="0">
            <a:noFill/>
          </a:ln>
        </p:spPr>
      </p:pic>
      <p:sp>
        <p:nvSpPr>
          <p:cNvPr id="244" name="Rectangle 5"/>
          <p:cNvSpPr/>
          <p:nvPr/>
        </p:nvSpPr>
        <p:spPr>
          <a:xfrm>
            <a:off x="4007520" y="-6480"/>
            <a:ext cx="37990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Explanation of code</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46" name="PlaceHolder 2"/>
          <p:cNvSpPr>
            <a:spLocks noGrp="1"/>
          </p:cNvSpPr>
          <p:nvPr>
            <p:ph/>
          </p:nvPr>
        </p:nvSpPr>
        <p:spPr>
          <a:xfrm>
            <a:off x="838080" y="1216080"/>
            <a:ext cx="10515240" cy="496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Heading tag is used to give headings of particular sizes in a document. There are six different HTML heading tags, which gives different heading sizes and are defined by &lt;h1&gt; to &lt;h6&gt; tags.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&lt;h1&gt; tag defines the most important heading, whereas the &lt;h6&gt; tag defines the least important heading in the document.</a:t>
            </a:r>
            <a:endParaRPr b="0" lang="en-US" sz="2000" spc="-1" strike="noStrike">
              <a:solidFill>
                <a:srgbClr val="404040"/>
              </a:solidFill>
              <a:latin typeface="Trebuchet MS"/>
            </a:endParaRPr>
          </a:p>
        </p:txBody>
      </p:sp>
      <p:sp>
        <p:nvSpPr>
          <p:cNvPr id="24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248" name="Google Shape;176;p28" descr="C:\Users\User\Downloads\PCACS.png"/>
          <p:cNvPicPr/>
          <p:nvPr/>
        </p:nvPicPr>
        <p:blipFill>
          <a:blip r:embed="rId1"/>
          <a:stretch/>
        </p:blipFill>
        <p:spPr>
          <a:xfrm>
            <a:off x="11192040" y="11880"/>
            <a:ext cx="999720" cy="571320"/>
          </a:xfrm>
          <a:prstGeom prst="rect">
            <a:avLst/>
          </a:prstGeom>
          <a:ln w="0">
            <a:noFill/>
          </a:ln>
        </p:spPr>
      </p:pic>
      <p:sp>
        <p:nvSpPr>
          <p:cNvPr id="249" name="Rectangle 5"/>
          <p:cNvSpPr/>
          <p:nvPr/>
        </p:nvSpPr>
        <p:spPr>
          <a:xfrm>
            <a:off x="4169880" y="-6480"/>
            <a:ext cx="34743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HTML Heading Tag</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51" name="PlaceHolder 2"/>
          <p:cNvSpPr>
            <a:spLocks noGrp="1"/>
          </p:cNvSpPr>
          <p:nvPr>
            <p:ph/>
          </p:nvPr>
        </p:nvSpPr>
        <p:spPr>
          <a:xfrm>
            <a:off x="838080" y="1109880"/>
            <a:ext cx="10515240" cy="5067000"/>
          </a:xfrm>
          <a:prstGeom prst="rect">
            <a:avLst/>
          </a:prstGeom>
          <a:noFill/>
          <a:ln w="0">
            <a:noFill/>
          </a:ln>
        </p:spPr>
        <p:txBody>
          <a:bodyPr anchor="t">
            <a:normAutofit fontScale="73000"/>
          </a:bodyPr>
          <a:p>
            <a:pPr>
              <a:lnSpc>
                <a:spcPct val="100000"/>
              </a:lnSpc>
              <a:spcBef>
                <a:spcPts val="1001"/>
              </a:spcBef>
              <a:buNone/>
              <a:tabLst>
                <a:tab algn="l" pos="0"/>
              </a:tabLst>
            </a:pPr>
            <a:r>
              <a:rPr b="0" lang="en-IN" sz="2400" spc="-1" strike="noStrike">
                <a:solidFill>
                  <a:srgbClr val="404040"/>
                </a:solidFill>
                <a:latin typeface="Trebuchet MS"/>
              </a:rPr>
              <a:t>&lt;!DOCTYPE html&gt;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&lt;html&gt;</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&lt;head&gt;</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&lt;title&gt; HTML Heading Tag &lt;/title&gt;</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&lt;/head&gt;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&lt;body&gt;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&lt;h1&gt; This is Heading 1 &lt;/h1&gt;</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&lt;h2&gt; This is Heading 2 &lt;/h2&gt;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&lt;h3&gt; This is Heading 3 &lt;/h3&gt;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&lt;h4&gt; This is Heading 4 &lt;/h4&gt;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&lt;h5&gt; This is Heading 5 &lt;/h5&gt;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	</a:t>
            </a:r>
            <a:r>
              <a:rPr b="0" lang="en-IN" sz="2400" spc="-1" strike="noStrike">
                <a:solidFill>
                  <a:srgbClr val="404040"/>
                </a:solidFill>
                <a:latin typeface="Trebuchet MS"/>
              </a:rPr>
              <a:t>&lt;h6&gt; This is Heading 6 &lt;/h6&gt;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&lt;/body&gt; </a:t>
            </a:r>
            <a:endParaRPr b="0" lang="en-US" sz="2400" spc="-1" strike="noStrike">
              <a:solidFill>
                <a:srgbClr val="404040"/>
              </a:solidFill>
              <a:latin typeface="Trebuchet MS"/>
            </a:endParaRPr>
          </a:p>
          <a:p>
            <a:pPr>
              <a:lnSpc>
                <a:spcPct val="100000"/>
              </a:lnSpc>
              <a:spcBef>
                <a:spcPts val="1001"/>
              </a:spcBef>
              <a:buNone/>
              <a:tabLst>
                <a:tab algn="l" pos="0"/>
              </a:tabLst>
            </a:pPr>
            <a:r>
              <a:rPr b="0" lang="en-IN" sz="2400" spc="-1" strike="noStrike">
                <a:solidFill>
                  <a:srgbClr val="404040"/>
                </a:solidFill>
                <a:latin typeface="Trebuchet MS"/>
              </a:rPr>
              <a:t>&lt;/html&gt;</a:t>
            </a:r>
            <a:endParaRPr b="0" lang="en-US" sz="2400" spc="-1" strike="noStrike">
              <a:solidFill>
                <a:srgbClr val="404040"/>
              </a:solidFill>
              <a:latin typeface="Trebuchet MS"/>
            </a:endParaRPr>
          </a:p>
        </p:txBody>
      </p:sp>
      <p:sp>
        <p:nvSpPr>
          <p:cNvPr id="25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253" name="Google Shape;176;p28" descr="C:\Users\User\Downloads\PCACS.png"/>
          <p:cNvPicPr/>
          <p:nvPr/>
        </p:nvPicPr>
        <p:blipFill>
          <a:blip r:embed="rId1"/>
          <a:stretch/>
        </p:blipFill>
        <p:spPr>
          <a:xfrm>
            <a:off x="11192040" y="11880"/>
            <a:ext cx="999720" cy="571320"/>
          </a:xfrm>
          <a:prstGeom prst="rect">
            <a:avLst/>
          </a:prstGeom>
          <a:ln w="0">
            <a:noFill/>
          </a:ln>
        </p:spPr>
      </p:pic>
      <p:sp>
        <p:nvSpPr>
          <p:cNvPr id="254" name="Rectangle 5"/>
          <p:cNvSpPr/>
          <p:nvPr/>
        </p:nvSpPr>
        <p:spPr>
          <a:xfrm>
            <a:off x="4169880" y="-6480"/>
            <a:ext cx="34743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HTML Heading Tag</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56"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&lt;p&gt; tag is used to define a paragraph in a document. HTML paragraph or HTML &lt;p&gt; tag gives the text inside it, a paragraph like finishing. </a:t>
            </a:r>
            <a:endParaRPr b="0" lang="en-US" sz="2000" spc="-1" strike="noStrike">
              <a:solidFill>
                <a:srgbClr val="404040"/>
              </a:solidFill>
              <a:latin typeface="Trebuchet MS"/>
            </a:endParaRPr>
          </a:p>
        </p:txBody>
      </p:sp>
      <p:sp>
        <p:nvSpPr>
          <p:cNvPr id="25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258" name="Google Shape;176;p28" descr="C:\Users\User\Downloads\PCACS.png"/>
          <p:cNvPicPr/>
          <p:nvPr/>
        </p:nvPicPr>
        <p:blipFill>
          <a:blip r:embed="rId1"/>
          <a:stretch/>
        </p:blipFill>
        <p:spPr>
          <a:xfrm>
            <a:off x="11192040" y="11880"/>
            <a:ext cx="999720" cy="571320"/>
          </a:xfrm>
          <a:prstGeom prst="rect">
            <a:avLst/>
          </a:prstGeom>
          <a:ln w="0">
            <a:noFill/>
          </a:ln>
        </p:spPr>
      </p:pic>
      <p:sp>
        <p:nvSpPr>
          <p:cNvPr id="259" name="Rectangle 5"/>
          <p:cNvSpPr/>
          <p:nvPr/>
        </p:nvSpPr>
        <p:spPr>
          <a:xfrm>
            <a:off x="3996000" y="-6480"/>
            <a:ext cx="38221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HTML Paragraph Tag</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Types of programming languages</a:t>
            </a:r>
            <a:endParaRPr b="0" lang="en-US" sz="3600" spc="-1" strike="noStrike">
              <a:solidFill>
                <a:srgbClr val="000000"/>
              </a:solidFill>
              <a:latin typeface="Trebuchet MS"/>
            </a:endParaRPr>
          </a:p>
        </p:txBody>
      </p:sp>
      <p:sp>
        <p:nvSpPr>
          <p:cNvPr id="174"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1600" spc="-1" strike="noStrike">
                <a:solidFill>
                  <a:srgbClr val="404040"/>
                </a:solidFill>
                <a:latin typeface="Trebuchet MS"/>
              </a:rPr>
              <a:t>While hundreds of programming languages (if not thousands) exist, and there are many ways to classify them, they typically can be grouped into five main categories:</a:t>
            </a:r>
            <a:endParaRPr b="0" lang="en-US" sz="1600" spc="-1" strike="noStrike">
              <a:solidFill>
                <a:srgbClr val="404040"/>
              </a:solidFill>
              <a:latin typeface="Trebuchet MS"/>
            </a:endParaRPr>
          </a:p>
          <a:p>
            <a:pPr algn="just">
              <a:lnSpc>
                <a:spcPct val="100000"/>
              </a:lnSpc>
              <a:spcBef>
                <a:spcPts val="1001"/>
              </a:spcBef>
              <a:buNone/>
            </a:pPr>
            <a:endParaRPr b="0" lang="en-US" sz="16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charset="2"/>
              <a:buChar char=""/>
            </a:pPr>
            <a:r>
              <a:rPr b="0" lang="en-US" sz="2400" spc="-1" strike="noStrike">
                <a:solidFill>
                  <a:srgbClr val="404040"/>
                </a:solidFill>
                <a:latin typeface="Trebuchet MS"/>
              </a:rPr>
              <a:t>Procedural programming languages</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charset="2"/>
              <a:buChar char=""/>
            </a:pPr>
            <a:r>
              <a:rPr b="0" lang="en-US" sz="2400" spc="-1" strike="noStrike">
                <a:solidFill>
                  <a:srgbClr val="404040"/>
                </a:solidFill>
                <a:latin typeface="Trebuchet MS"/>
              </a:rPr>
              <a:t>Functional programming languages</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charset="2"/>
              <a:buChar char=""/>
            </a:pPr>
            <a:r>
              <a:rPr b="0" lang="en-US" sz="2400" spc="-1" strike="noStrike">
                <a:solidFill>
                  <a:srgbClr val="404040"/>
                </a:solidFill>
                <a:latin typeface="Trebuchet MS"/>
              </a:rPr>
              <a:t>Object-oriented programming languages</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charset="2"/>
              <a:buChar char=""/>
            </a:pPr>
            <a:r>
              <a:rPr b="0" lang="en-US" sz="2400" spc="-1" strike="noStrike">
                <a:solidFill>
                  <a:srgbClr val="404040"/>
                </a:solidFill>
                <a:latin typeface="Trebuchet MS"/>
              </a:rPr>
              <a:t>Scripting languages</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charset="2"/>
              <a:buChar char=""/>
            </a:pPr>
            <a:r>
              <a:rPr b="0" lang="en-US" sz="2400" spc="-1" strike="noStrike">
                <a:solidFill>
                  <a:srgbClr val="404040"/>
                </a:solidFill>
                <a:latin typeface="Trebuchet MS"/>
              </a:rPr>
              <a:t>Logic programming languages</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61" name="PlaceHolder 2"/>
          <p:cNvSpPr>
            <a:spLocks noGrp="1"/>
          </p:cNvSpPr>
          <p:nvPr>
            <p:ph/>
          </p:nvPr>
        </p:nvSpPr>
        <p:spPr>
          <a:xfrm>
            <a:off x="838080" y="1216080"/>
            <a:ext cx="10515240" cy="4960440"/>
          </a:xfrm>
          <a:prstGeom prst="rect">
            <a:avLst/>
          </a:prstGeom>
          <a:noFill/>
          <a:ln w="0">
            <a:noFill/>
          </a:ln>
        </p:spPr>
        <p:txBody>
          <a:bodyPr anchor="t">
            <a:normAutofit/>
          </a:bodyPr>
          <a:p>
            <a:pPr>
              <a:lnSpc>
                <a:spcPct val="100000"/>
              </a:lnSpc>
              <a:spcBef>
                <a:spcPts val="1001"/>
              </a:spcBef>
              <a:buNone/>
              <a:tabLst>
                <a:tab algn="l" pos="0"/>
              </a:tabLst>
            </a:pPr>
            <a:r>
              <a:rPr b="0" lang="en-IN" sz="2000" spc="-1" strike="noStrike">
                <a:solidFill>
                  <a:srgbClr val="404040"/>
                </a:solidFill>
                <a:latin typeface="Trebuchet MS"/>
              </a:rPr>
              <a:t>&lt;!DOCTYPE html&gt;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&lt;html&gt;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&lt;head&gt;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&lt;title&gt; HTML Paragraph Tag &lt;/title&gt;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&lt;/head&gt;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&lt;body&gt;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&lt;p&gt; This is First Paragraph &lt;/p&gt;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&lt;p&gt; This is Second Paragraph &lt;/p&gt;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	</a:t>
            </a:r>
            <a:r>
              <a:rPr b="0" lang="en-IN" sz="2000" spc="-1" strike="noStrike">
                <a:solidFill>
                  <a:srgbClr val="404040"/>
                </a:solidFill>
                <a:latin typeface="Trebuchet MS"/>
              </a:rPr>
              <a:t>&lt;p&gt; This is Third Paragraph &lt;/p&gt;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&lt;/body&gt;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&lt;/html&gt; </a:t>
            </a:r>
            <a:endParaRPr b="0" lang="en-US" sz="2000" spc="-1" strike="noStrike">
              <a:solidFill>
                <a:srgbClr val="404040"/>
              </a:solidFill>
              <a:latin typeface="Trebuchet MS"/>
            </a:endParaRPr>
          </a:p>
        </p:txBody>
      </p:sp>
      <p:sp>
        <p:nvSpPr>
          <p:cNvPr id="26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263" name="Google Shape;176;p28" descr="C:\Users\User\Downloads\PCACS.png"/>
          <p:cNvPicPr/>
          <p:nvPr/>
        </p:nvPicPr>
        <p:blipFill>
          <a:blip r:embed="rId1"/>
          <a:stretch/>
        </p:blipFill>
        <p:spPr>
          <a:xfrm>
            <a:off x="11192040" y="11880"/>
            <a:ext cx="999720" cy="571320"/>
          </a:xfrm>
          <a:prstGeom prst="rect">
            <a:avLst/>
          </a:prstGeom>
          <a:ln w="0">
            <a:noFill/>
          </a:ln>
        </p:spPr>
      </p:pic>
      <p:sp>
        <p:nvSpPr>
          <p:cNvPr id="264" name="Rectangle 5"/>
          <p:cNvSpPr/>
          <p:nvPr/>
        </p:nvSpPr>
        <p:spPr>
          <a:xfrm>
            <a:off x="3996000" y="-6480"/>
            <a:ext cx="38221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HTML Paragraph Tag</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66" name="PlaceHolder 2"/>
          <p:cNvSpPr>
            <a:spLocks noGrp="1"/>
          </p:cNvSpPr>
          <p:nvPr>
            <p:ph/>
          </p:nvPr>
        </p:nvSpPr>
        <p:spPr>
          <a:xfrm>
            <a:off x="838080" y="1207440"/>
            <a:ext cx="10515240" cy="496908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Comments are usually added with the purpose of making the source code easier to understand.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It may help other developer to understand what you were trying to do with the HTML. Comments are not displayed in the browser.</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Comments help you and others understand your code and increases code readability</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It is a good practice to add comments into your HTML code.</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An HTML comment begins with &lt;!--, and ends with --&gt;,</a:t>
            </a:r>
            <a:endParaRPr b="0" lang="en-US" sz="2000" spc="-1" strike="noStrike">
              <a:solidFill>
                <a:srgbClr val="404040"/>
              </a:solidFill>
              <a:latin typeface="Trebuchet MS"/>
            </a:endParaRPr>
          </a:p>
        </p:txBody>
      </p:sp>
      <p:sp>
        <p:nvSpPr>
          <p:cNvPr id="26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268" name="Google Shape;176;p28" descr="C:\Users\User\Downloads\PCACS.png"/>
          <p:cNvPicPr/>
          <p:nvPr/>
        </p:nvPicPr>
        <p:blipFill>
          <a:blip r:embed="rId1"/>
          <a:stretch/>
        </p:blipFill>
        <p:spPr>
          <a:xfrm>
            <a:off x="11192040" y="11880"/>
            <a:ext cx="999720" cy="571320"/>
          </a:xfrm>
          <a:prstGeom prst="rect">
            <a:avLst/>
          </a:prstGeom>
          <a:ln w="0">
            <a:noFill/>
          </a:ln>
        </p:spPr>
      </p:pic>
      <p:sp>
        <p:nvSpPr>
          <p:cNvPr id="269" name="Rectangle 9"/>
          <p:cNvSpPr/>
          <p:nvPr/>
        </p:nvSpPr>
        <p:spPr>
          <a:xfrm>
            <a:off x="3358800" y="-6480"/>
            <a:ext cx="5096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3200" spc="-1" strike="noStrike">
                <a:solidFill>
                  <a:srgbClr val="ffffff"/>
                </a:solidFill>
                <a:latin typeface="Trebuchet MS"/>
              </a:rPr>
              <a:t>Writing Comments in HTML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71" name="PlaceHolder 2"/>
          <p:cNvSpPr>
            <a:spLocks noGrp="1"/>
          </p:cNvSpPr>
          <p:nvPr>
            <p:ph/>
          </p:nvPr>
        </p:nvSpPr>
        <p:spPr>
          <a:xfrm>
            <a:off x="838080" y="1251720"/>
            <a:ext cx="10515240" cy="4924800"/>
          </a:xfrm>
          <a:prstGeom prst="rect">
            <a:avLst/>
          </a:prstGeom>
          <a:noFill/>
          <a:ln w="0">
            <a:noFill/>
          </a:ln>
        </p:spPr>
        <p:txBody>
          <a:bodyPr anchor="t">
            <a:normAutofit/>
          </a:bodyPr>
          <a:p>
            <a:pPr>
              <a:lnSpc>
                <a:spcPct val="100000"/>
              </a:lnSpc>
              <a:spcBef>
                <a:spcPts val="1001"/>
              </a:spcBef>
              <a:buNone/>
              <a:tabLst>
                <a:tab algn="l" pos="0"/>
              </a:tabLst>
            </a:pPr>
            <a:r>
              <a:rPr b="0" lang="en-US" sz="2000" spc="-1" strike="noStrike">
                <a:solidFill>
                  <a:srgbClr val="404040"/>
                </a:solidFill>
                <a:latin typeface="Trebuchet MS"/>
              </a:rPr>
              <a:t>&lt;html&gt;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&lt;head&gt;  &lt;!-- Document Header Starts --&gt;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&lt;title&gt;This is document title&lt;/title&gt;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&lt;/head&gt;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&lt;!-- Document Header Ends --&gt;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&lt;body&gt;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&lt;p&gt;Document content goes here.....&lt;/p&gt;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&lt;/body&gt;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&lt;/html&gt;</a:t>
            </a:r>
            <a:endParaRPr b="0" lang="en-US" sz="20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272"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273" name="Google Shape;176;p28" descr="C:\Users\User\Downloads\PCACS.png"/>
          <p:cNvPicPr/>
          <p:nvPr/>
        </p:nvPicPr>
        <p:blipFill>
          <a:blip r:embed="rId1"/>
          <a:stretch/>
        </p:blipFill>
        <p:spPr>
          <a:xfrm>
            <a:off x="11192040" y="11880"/>
            <a:ext cx="999720" cy="571320"/>
          </a:xfrm>
          <a:prstGeom prst="rect">
            <a:avLst/>
          </a:prstGeom>
          <a:ln w="0">
            <a:noFill/>
          </a:ln>
        </p:spPr>
      </p:pic>
      <p:sp>
        <p:nvSpPr>
          <p:cNvPr id="274" name="Rectangle 5"/>
          <p:cNvSpPr/>
          <p:nvPr/>
        </p:nvSpPr>
        <p:spPr>
          <a:xfrm>
            <a:off x="3358800" y="-6480"/>
            <a:ext cx="5096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3200" spc="-1" strike="noStrike">
                <a:solidFill>
                  <a:srgbClr val="ffffff"/>
                </a:solidFill>
                <a:latin typeface="Trebuchet MS"/>
              </a:rPr>
              <a:t>Writing Comments in HTML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Creating Line Breaks</a:t>
            </a:r>
            <a:br>
              <a:rPr sz="3600"/>
            </a:br>
            <a:endParaRPr b="0" lang="en-US" sz="3600" spc="-1" strike="noStrike">
              <a:solidFill>
                <a:srgbClr val="000000"/>
              </a:solidFill>
              <a:latin typeface="Trebuchet MS"/>
            </a:endParaRPr>
          </a:p>
        </p:txBody>
      </p:sp>
      <p:sp>
        <p:nvSpPr>
          <p:cNvPr id="276"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 &lt;br&gt; tag is used to insert a line break on the web page. </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Since the &lt;br&gt; is an empty element, so there is no need of corresponding &lt;/br&gt; tag.</a:t>
            </a:r>
            <a:endParaRPr b="0" lang="en-US" sz="20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&lt;p&gt;This is a paragraph &lt;br&gt; with line break.&lt;/p&gt;</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&lt;p&gt;This is &lt;br&gt;another paragraph &lt;br&gt; with line breaks.&lt;/p&gt;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Creating Horizontal Rules</a:t>
            </a:r>
            <a:br>
              <a:rPr sz="3600"/>
            </a:br>
            <a:endParaRPr b="0" lang="en-US" sz="3600" spc="-1" strike="noStrike">
              <a:solidFill>
                <a:srgbClr val="000000"/>
              </a:solidFill>
              <a:latin typeface="Trebuchet MS"/>
            </a:endParaRPr>
          </a:p>
        </p:txBody>
      </p:sp>
      <p:sp>
        <p:nvSpPr>
          <p:cNvPr id="278"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You can use the &lt;hr&gt; tag to create horizontal rules or lines to visually separate content sections on a web page. Like &lt;br&gt;, the &lt;hr&gt; tag is also an empty element.  </a:t>
            </a:r>
            <a:endParaRPr b="0" lang="en-US" sz="20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&lt;p&gt;This is a paragraph.&lt;/p&gt;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&lt;hr&gt;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&lt;p&gt;This is another paragraph.&lt;/p&gt;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Managing White Spaces</a:t>
            </a:r>
            <a:br>
              <a:rPr sz="3600"/>
            </a:br>
            <a:endParaRPr b="0" lang="en-US" sz="3600" spc="-1" strike="noStrike">
              <a:solidFill>
                <a:srgbClr val="000000"/>
              </a:solidFill>
              <a:latin typeface="Trebuchet MS"/>
            </a:endParaRPr>
          </a:p>
        </p:txBody>
      </p:sp>
      <p:sp>
        <p:nvSpPr>
          <p:cNvPr id="280"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&lt;p&gt;This paragraph has multiple&amp;nbsp;&amp;nbsp;&amp;nbsp;spaces.&lt;/p&gt;</a:t>
            </a: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&lt;p&gt;This paragraph has multiple&lt;br&gt;&lt;br&gt;line&lt;br&gt;&lt;br&gt;&lt;br&gt;breaks.&lt;/p&gt;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Defining Preformatted Text</a:t>
            </a:r>
            <a:br>
              <a:rPr sz="3600"/>
            </a:br>
            <a:endParaRPr b="0" lang="en-US" sz="3600" spc="-1" strike="noStrike">
              <a:solidFill>
                <a:srgbClr val="000000"/>
              </a:solidFill>
              <a:latin typeface="Trebuchet MS"/>
            </a:endParaRPr>
          </a:p>
        </p:txBody>
      </p:sp>
      <p:sp>
        <p:nvSpPr>
          <p:cNvPr id="282"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Sometimes, using &amp;nbsp;, &lt;br&gt;, etc. for managing spaces isn't very convenient. Alternatively, you can use the &lt;pre&gt; tag to display spaces, tabs, line breaks, etc. exactly as written in the HTML file. It is very helpful in presenting text where spaces and line breaks are important like poem or code.</a:t>
            </a:r>
            <a:r>
              <a:rPr b="0" lang="en-US" sz="2000" spc="-1" strike="noStrike">
                <a:solidFill>
                  <a:srgbClr val="404040"/>
                </a:solidFill>
                <a:latin typeface="Trebuchet MS"/>
              </a:rPr>
              <a:t> </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284"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US" sz="2000" spc="-1" strike="noStrike">
                <a:solidFill>
                  <a:srgbClr val="404040"/>
                </a:solidFill>
                <a:latin typeface="Trebuchet MS"/>
              </a:rPr>
              <a:t>&lt;pre&gt;</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Twinkle, twinkle, little star,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How I wonder what you are!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Up above the world so high, </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    </a:t>
            </a:r>
            <a:r>
              <a:rPr b="0" lang="en-US" sz="2000" spc="-1" strike="noStrike">
                <a:solidFill>
                  <a:srgbClr val="404040"/>
                </a:solidFill>
                <a:latin typeface="Trebuchet MS"/>
              </a:rPr>
              <a:t>Like a diamond in the sky.</a:t>
            </a:r>
            <a:endParaRPr b="0" lang="en-US" sz="2000" spc="-1" strike="noStrike">
              <a:solidFill>
                <a:srgbClr val="404040"/>
              </a:solidFill>
              <a:latin typeface="Trebuchet MS"/>
            </a:endParaRPr>
          </a:p>
          <a:p>
            <a:pPr>
              <a:lnSpc>
                <a:spcPct val="100000"/>
              </a:lnSpc>
              <a:spcBef>
                <a:spcPts val="1001"/>
              </a:spcBef>
              <a:buNone/>
              <a:tabLst>
                <a:tab algn="l" pos="0"/>
              </a:tabLst>
            </a:pPr>
            <a:r>
              <a:rPr b="0" lang="en-US" sz="2000" spc="-1" strike="noStrike">
                <a:solidFill>
                  <a:srgbClr val="404040"/>
                </a:solidFill>
                <a:latin typeface="Trebuchet MS"/>
              </a:rPr>
              <a:t>&lt;/pre&gt;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HTML Text Formatting</a:t>
            </a:r>
            <a:endParaRPr b="0" lang="en-US" sz="3600" spc="-1" strike="noStrike">
              <a:solidFill>
                <a:srgbClr val="000000"/>
              </a:solidFill>
              <a:latin typeface="Trebuchet MS"/>
            </a:endParaRPr>
          </a:p>
        </p:txBody>
      </p:sp>
      <p:sp>
        <p:nvSpPr>
          <p:cNvPr id="286"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HTML provides several tags that you can use to make some text on your web pages to appear differently than normal text,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for example, you can use the tag &lt;b&gt; to make the text bold, tag &lt;i&gt; to make the text italic, tag &lt;mark&gt; to highlight the text, tag &lt;code&gt; to display a fragment of computer code,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tags &lt;ins&gt; and &lt;del&gt; for marking editorial insertions and deletions, and more.</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1" name="Diagram1"/>
          <p:cNvGraphicFramePr/>
          <p:nvPr>
            <p:extLst>
              <p:ext uri="{D42A27DB-BD31-4B8C-83A1-F6EECF244321}">
                <p14:modId xmlns:p14="http://schemas.microsoft.com/office/powerpoint/2010/main" val="303810354"/>
              </p:ext>
            </p:extLst>
          </p:nvPr>
        </p:nvGraphicFramePr>
        <p:xfrm>
          <a:off x="838080" y="852120"/>
          <a:ext cx="10782360" cy="58323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8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289" name="Google Shape;176;p28" descr="C:\Users\User\Downloads\PCACS.png"/>
          <p:cNvPicPr/>
          <p:nvPr/>
        </p:nvPicPr>
        <p:blipFill>
          <a:blip r:embed="rId6"/>
          <a:stretch/>
        </p:blipFill>
        <p:spPr>
          <a:xfrm>
            <a:off x="11192040" y="11880"/>
            <a:ext cx="999720" cy="571320"/>
          </a:xfrm>
          <a:prstGeom prst="rect">
            <a:avLst/>
          </a:prstGeom>
          <a:ln w="0">
            <a:noFill/>
          </a:ln>
        </p:spPr>
      </p:pic>
      <p:sp>
        <p:nvSpPr>
          <p:cNvPr id="290" name="Rectangle 6"/>
          <p:cNvSpPr/>
          <p:nvPr/>
        </p:nvSpPr>
        <p:spPr>
          <a:xfrm>
            <a:off x="3820320" y="-6480"/>
            <a:ext cx="4174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HTML Formatting Tags</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Front-end vs. back-end languages</a:t>
            </a:r>
            <a:endParaRPr b="0" lang="en-US" sz="3600" spc="-1" strike="noStrike">
              <a:solidFill>
                <a:srgbClr val="000000"/>
              </a:solidFill>
              <a:latin typeface="Trebuchet MS"/>
            </a:endParaRPr>
          </a:p>
        </p:txBody>
      </p:sp>
      <p:sp>
        <p:nvSpPr>
          <p:cNvPr id="176" name="PlaceHolder 2"/>
          <p:cNvSpPr>
            <a:spLocks noGrp="1"/>
          </p:cNvSpPr>
          <p:nvPr>
            <p:ph/>
          </p:nvPr>
        </p:nvSpPr>
        <p:spPr>
          <a:xfrm>
            <a:off x="677160" y="2160720"/>
            <a:ext cx="8596440" cy="3880440"/>
          </a:xfrm>
          <a:prstGeom prst="rect">
            <a:avLst/>
          </a:prstGeom>
          <a:noFill/>
          <a:ln w="0">
            <a:noFill/>
          </a:ln>
        </p:spPr>
        <p:txBody>
          <a:bodyPr anchor="t">
            <a:normAutofit fontScale="95000"/>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Front-end languages are primarily concerned with the ‘user’ aspect of the software. The front end deals with all of the text, colors, buttons, images, and navigation that the user will face when navigating your website or application. </a:t>
            </a:r>
            <a:endParaRPr b="0" lang="en-US" sz="2400" spc="-1" strike="noStrike">
              <a:solidFill>
                <a:srgbClr val="404040"/>
              </a:solidFill>
              <a:latin typeface="Trebuchet MS"/>
            </a:endParaRPr>
          </a:p>
          <a:p>
            <a:pPr algn="just">
              <a:lnSpc>
                <a:spcPct val="100000"/>
              </a:lnSpc>
              <a:spcBef>
                <a:spcPts val="1001"/>
              </a:spcBef>
              <a:buNone/>
            </a:pP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HTML </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CSS </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JavaScript </a:t>
            </a:r>
            <a:endParaRPr b="0" lang="en-US" sz="2400" spc="-1" strike="noStrike">
              <a:solidFill>
                <a:srgbClr val="404040"/>
              </a:solidFill>
              <a:latin typeface="Trebuchet MS"/>
            </a:endParaRPr>
          </a:p>
          <a:p>
            <a:pPr marL="343080" indent="-343080" algn="just">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React </a:t>
            </a:r>
            <a:endParaRPr b="0" lang="en-US" sz="24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Formatting Quotations</a:t>
            </a:r>
            <a:br>
              <a:rPr sz="3600"/>
            </a:br>
            <a:endParaRPr b="0" lang="en-US" sz="3600" spc="-1" strike="noStrike">
              <a:solidFill>
                <a:srgbClr val="000000"/>
              </a:solidFill>
              <a:latin typeface="Trebuchet MS"/>
            </a:endParaRPr>
          </a:p>
        </p:txBody>
      </p:sp>
      <p:sp>
        <p:nvSpPr>
          <p:cNvPr id="292" name="PlaceHolder 2"/>
          <p:cNvSpPr>
            <a:spLocks noGrp="1"/>
          </p:cNvSpPr>
          <p:nvPr>
            <p:ph/>
          </p:nvPr>
        </p:nvSpPr>
        <p:spPr>
          <a:xfrm>
            <a:off x="677160" y="2160720"/>
            <a:ext cx="8596440" cy="3880440"/>
          </a:xfrm>
          <a:prstGeom prst="rect">
            <a:avLst/>
          </a:prstGeom>
          <a:noFill/>
          <a:ln w="0">
            <a:noFill/>
          </a:ln>
        </p:spPr>
        <p:txBody>
          <a:bodyPr anchor="t">
            <a:normAutofit fontScale="89000"/>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You can easily format the quotation blocks from other sources with the HTML &lt;blockquote&gt; tag.</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Blockquotes are generally displayed with indented left and right margins, along with a little extra space added above and below.  </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&lt;blockquote&gt;</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    </a:t>
            </a:r>
            <a:r>
              <a:rPr b="0" lang="en-US" sz="2000" spc="-1" strike="noStrike">
                <a:solidFill>
                  <a:srgbClr val="404040"/>
                </a:solidFill>
                <a:latin typeface="Trebuchet MS"/>
              </a:rPr>
              <a:t>&lt;p&gt;Learn from yesterday, live for today, hope for tomorrow. The important thing is not to stop questioning.&lt;/p&gt;</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&lt;/blockquote&gt;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HTML Lists</a:t>
            </a:r>
            <a:endParaRPr b="0" lang="en-US" sz="3600" spc="-1" strike="noStrike">
              <a:solidFill>
                <a:srgbClr val="000000"/>
              </a:solidFill>
              <a:latin typeface="Trebuchet MS"/>
            </a:endParaRPr>
          </a:p>
        </p:txBody>
      </p:sp>
      <p:sp>
        <p:nvSpPr>
          <p:cNvPr id="29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HTML lists are used to present list of information in well formed and semantic way. There are three different types of list in HTML and each one has a specific purpose and meaning.</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Ordered list — Used to create a list of related items, in a specific order.</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Unordered list — Used to create a list of related items, in no particular order.</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Description list — Used to create a list of terms and their descriptions.</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HTML Ordered Lists</a:t>
            </a:r>
            <a:br>
              <a:rPr sz="3600"/>
            </a:br>
            <a:endParaRPr b="0" lang="en-US" sz="3600" spc="-1" strike="noStrike">
              <a:solidFill>
                <a:srgbClr val="000000"/>
              </a:solidFill>
              <a:latin typeface="Trebuchet MS"/>
            </a:endParaRPr>
          </a:p>
        </p:txBody>
      </p:sp>
      <p:sp>
        <p:nvSpPr>
          <p:cNvPr id="296"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An ordered list created using the &lt;ol&gt; element, and each list item starts with the &lt;li&gt; element. Ordered lists are used when the order of the list's items is important.  </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 list items will be numbered with numbers (default).</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 list items will be numbered with uppercase letters.</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 list items will be numbered with lowercase letters.</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 list items will be numbered with uppercase roman numbers.</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 list items will be numbered with lowercase roman numbers.</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Ordered List Uppercase</a:t>
            </a:r>
            <a:endParaRPr b="0" lang="en-US" sz="3600" spc="-1" strike="noStrike">
              <a:solidFill>
                <a:srgbClr val="000000"/>
              </a:solidFill>
              <a:latin typeface="Trebuchet MS"/>
            </a:endParaRPr>
          </a:p>
        </p:txBody>
      </p:sp>
      <p:sp>
        <p:nvSpPr>
          <p:cNvPr id="298" name="PlaceHolder 2"/>
          <p:cNvSpPr>
            <a:spLocks noGrp="1"/>
          </p:cNvSpPr>
          <p:nvPr>
            <p:ph/>
          </p:nvPr>
        </p:nvSpPr>
        <p:spPr>
          <a:xfrm>
            <a:off x="677160" y="2160720"/>
            <a:ext cx="8596440" cy="3880440"/>
          </a:xfrm>
          <a:prstGeom prst="rect">
            <a:avLst/>
          </a:prstGeom>
          <a:noFill/>
          <a:ln w="0">
            <a:noFill/>
          </a:ln>
        </p:spPr>
        <p:txBody>
          <a:bodyPr anchor="t">
            <a:normAutofit fontScale="56000"/>
          </a:bodyPr>
          <a:p>
            <a:pPr>
              <a:lnSpc>
                <a:spcPct val="100000"/>
              </a:lnSpc>
              <a:spcBef>
                <a:spcPts val="1001"/>
              </a:spcBef>
              <a:buNone/>
              <a:tabLst>
                <a:tab algn="l" pos="0"/>
              </a:tabLst>
            </a:pPr>
            <a:r>
              <a:rPr b="0" lang="en-IN" sz="2600" spc="-1" strike="noStrike">
                <a:solidFill>
                  <a:srgbClr val="404040"/>
                </a:solidFill>
                <a:latin typeface="Trebuchet MS"/>
              </a:rPr>
              <a:t>&lt;!DOCTYPE html&gt;</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&lt;head&gt;</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  </a:t>
            </a:r>
            <a:r>
              <a:rPr b="0" lang="en-IN" sz="2600" spc="-1" strike="noStrike">
                <a:solidFill>
                  <a:srgbClr val="404040"/>
                </a:solidFill>
                <a:latin typeface="Trebuchet MS"/>
              </a:rPr>
              <a:t>&lt;title&gt; HTML Ordered List Uppercase &lt;/title&gt; </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&lt;/head&gt;</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&lt;body&gt;</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&lt;ol type="A"&gt;</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  </a:t>
            </a:r>
            <a:r>
              <a:rPr b="0" lang="en-IN" sz="2600" spc="-1" strike="noStrike">
                <a:solidFill>
                  <a:srgbClr val="404040"/>
                </a:solidFill>
                <a:latin typeface="Trebuchet MS"/>
              </a:rPr>
              <a:t>&lt;li&gt;Nokia 10&lt;/li&gt;</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  </a:t>
            </a:r>
            <a:r>
              <a:rPr b="0" lang="en-IN" sz="2600" spc="-1" strike="noStrike">
                <a:solidFill>
                  <a:srgbClr val="404040"/>
                </a:solidFill>
                <a:latin typeface="Trebuchet MS"/>
              </a:rPr>
              <a:t>&lt;li&gt;GOOGLE PIXEL 4A&lt;/li&gt;</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  </a:t>
            </a:r>
            <a:r>
              <a:rPr b="0" lang="en-IN" sz="2600" spc="-1" strike="noStrike">
                <a:solidFill>
                  <a:srgbClr val="404040"/>
                </a:solidFill>
                <a:latin typeface="Trebuchet MS"/>
              </a:rPr>
              <a:t>&lt;li&gt;Samsung Galaxy Note 20 &lt;/li&gt;  </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  </a:t>
            </a:r>
            <a:r>
              <a:rPr b="0" lang="en-IN" sz="2600" spc="-1" strike="noStrike">
                <a:solidFill>
                  <a:srgbClr val="404040"/>
                </a:solidFill>
                <a:latin typeface="Trebuchet MS"/>
              </a:rPr>
              <a:t>&lt;li&gt;Samsung Galaxy Fold 2 &lt;/li&gt;  </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&lt;/ol&gt;  </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&lt;/body&gt;</a:t>
            </a:r>
            <a:endParaRPr b="0" lang="en-US" sz="2600" spc="-1" strike="noStrike">
              <a:solidFill>
                <a:srgbClr val="404040"/>
              </a:solidFill>
              <a:latin typeface="Trebuchet MS"/>
            </a:endParaRPr>
          </a:p>
          <a:p>
            <a:pPr>
              <a:lnSpc>
                <a:spcPct val="100000"/>
              </a:lnSpc>
              <a:spcBef>
                <a:spcPts val="1001"/>
              </a:spcBef>
              <a:buNone/>
              <a:tabLst>
                <a:tab algn="l" pos="0"/>
              </a:tabLst>
            </a:pPr>
            <a:r>
              <a:rPr b="0" lang="en-IN" sz="2600" spc="-1" strike="noStrike">
                <a:solidFill>
                  <a:srgbClr val="404040"/>
                </a:solidFill>
                <a:latin typeface="Trebuchet MS"/>
              </a:rPr>
              <a:t>&lt;/html&gt;</a:t>
            </a:r>
            <a:endParaRPr b="0" lang="en-US" sz="26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HTML Unordered List</a:t>
            </a:r>
            <a:endParaRPr b="0" lang="en-US" sz="3600" spc="-1" strike="noStrike">
              <a:solidFill>
                <a:srgbClr val="000000"/>
              </a:solidFill>
              <a:latin typeface="Trebuchet MS"/>
            </a:endParaRPr>
          </a:p>
        </p:txBody>
      </p:sp>
      <p:sp>
        <p:nvSpPr>
          <p:cNvPr id="300"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An unordered list is a collection of related items that are listed with no special order or sequence. This list is created by using HTML &lt;ul&gt; tag. Each item in the list is marked with a bullet. Each item starts with &lt;li&gt; tag.</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02" name="PlaceHolder 2"/>
          <p:cNvSpPr>
            <a:spLocks noGrp="1"/>
          </p:cNvSpPr>
          <p:nvPr>
            <p:ph/>
          </p:nvPr>
        </p:nvSpPr>
        <p:spPr>
          <a:xfrm>
            <a:off x="677160" y="2160720"/>
            <a:ext cx="8596440" cy="3880440"/>
          </a:xfrm>
          <a:prstGeom prst="rect">
            <a:avLst/>
          </a:prstGeom>
          <a:noFill/>
          <a:ln w="0">
            <a:noFill/>
          </a:ln>
        </p:spPr>
        <p:txBody>
          <a:bodyPr anchor="t">
            <a:normAutofit fontScale="59000"/>
          </a:bodyPr>
          <a:p>
            <a:pPr>
              <a:lnSpc>
                <a:spcPct val="100000"/>
              </a:lnSpc>
              <a:spcBef>
                <a:spcPts val="1001"/>
              </a:spcBef>
              <a:buNone/>
              <a:tabLst>
                <a:tab algn="l" pos="0"/>
              </a:tabLst>
            </a:pPr>
            <a:r>
              <a:rPr b="0" lang="en-IN" sz="2200" spc="-1" strike="noStrike">
                <a:solidFill>
                  <a:srgbClr val="404040"/>
                </a:solidFill>
                <a:latin typeface="Trebuchet MS"/>
              </a:rPr>
              <a:t>&lt;!DOCTYPE html&gt;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&lt;head&gt;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&lt;title&gt; Unordered List &lt;/title&gt;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&lt;/head&gt;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&lt;body&gt;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&lt;h2&gt; Unordered List &lt;/h2&gt;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&lt;ul&gt;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&lt;li&gt;Nokia 10&lt;/li&gt;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&lt;li&gt;GOOGLE PIXEL 4A&lt;/li&gt;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&lt;li&gt;Samsung Galaxy Note 20 &lt;/li&gt;  </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&lt;li&gt;Samsung Galaxy Fold 2 &lt;/li&gt;  </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&lt;/ul&gt;  </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&lt;/body&gt;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&lt;/html&gt;</a:t>
            </a:r>
            <a:endParaRPr b="0" lang="en-US" sz="22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04" name="PlaceHolder 2"/>
          <p:cNvSpPr>
            <a:spLocks noGrp="1"/>
          </p:cNvSpPr>
          <p:nvPr>
            <p:ph/>
          </p:nvPr>
        </p:nvSpPr>
        <p:spPr>
          <a:xfrm>
            <a:off x="677160" y="2160720"/>
            <a:ext cx="8596440" cy="3880440"/>
          </a:xfrm>
          <a:prstGeom prst="rect">
            <a:avLst/>
          </a:prstGeom>
          <a:noFill/>
          <a:ln w="0">
            <a:noFill/>
          </a:ln>
        </p:spPr>
        <p:txBody>
          <a:bodyPr anchor="t">
            <a:normAutofit fontScale="59000"/>
          </a:bodyPr>
          <a:p>
            <a:pPr>
              <a:lnSpc>
                <a:spcPct val="100000"/>
              </a:lnSpc>
              <a:spcBef>
                <a:spcPts val="1001"/>
              </a:spcBef>
              <a:buNone/>
              <a:tabLst>
                <a:tab algn="l" pos="0"/>
              </a:tabLst>
            </a:pPr>
            <a:r>
              <a:rPr b="0" lang="en-IN" sz="2200" spc="-1" strike="noStrike">
                <a:solidFill>
                  <a:srgbClr val="404040"/>
                </a:solidFill>
                <a:latin typeface="Trebuchet MS"/>
              </a:rPr>
              <a:t>&lt;!DOCTYPE html&gt;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&lt;head&gt;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&lt;title&gt; Unordered List Disc Attribute &lt;/title&gt;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&lt;/head&gt;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&lt;body&gt;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&lt;h2&gt; Unordered List &lt;/h2&gt;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&lt;ul type="disc"&gt; </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&lt;li&gt;Nokia 10&lt;/li&gt;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&lt;li&gt;GOOGLE PIXEL 4A&lt;/li&gt;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&lt;li&gt;Samsung Galaxy Note 20 &lt;/li&gt;  </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  </a:t>
            </a:r>
            <a:r>
              <a:rPr b="0" lang="en-IN" sz="2200" spc="-1" strike="noStrike">
                <a:solidFill>
                  <a:srgbClr val="404040"/>
                </a:solidFill>
                <a:latin typeface="Trebuchet MS"/>
              </a:rPr>
              <a:t>&lt;li&gt;Samsung Galaxy Fold 2 &lt;/li&gt;  </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&lt;/ul&gt;  </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&lt;/body&gt;</a:t>
            </a:r>
            <a:endParaRPr b="0" lang="en-US" sz="2200" spc="-1" strike="noStrike">
              <a:solidFill>
                <a:srgbClr val="404040"/>
              </a:solidFill>
              <a:latin typeface="Trebuchet MS"/>
            </a:endParaRPr>
          </a:p>
          <a:p>
            <a:pPr>
              <a:lnSpc>
                <a:spcPct val="100000"/>
              </a:lnSpc>
              <a:spcBef>
                <a:spcPts val="1001"/>
              </a:spcBef>
              <a:buNone/>
              <a:tabLst>
                <a:tab algn="l" pos="0"/>
              </a:tabLst>
            </a:pPr>
            <a:r>
              <a:rPr b="0" lang="en-IN" sz="2200" spc="-1" strike="noStrike">
                <a:solidFill>
                  <a:srgbClr val="404040"/>
                </a:solidFill>
                <a:latin typeface="Trebuchet MS"/>
              </a:rPr>
              <a:t>&lt;/html&gt;</a:t>
            </a:r>
            <a:endParaRPr b="0" lang="en-US" sz="22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HTML Description Lists</a:t>
            </a:r>
            <a:br>
              <a:rPr sz="3600"/>
            </a:br>
            <a:endParaRPr b="0" lang="en-US" sz="3600" spc="-1" strike="noStrike">
              <a:solidFill>
                <a:srgbClr val="000000"/>
              </a:solidFill>
              <a:latin typeface="Trebuchet MS"/>
            </a:endParaRPr>
          </a:p>
        </p:txBody>
      </p:sp>
      <p:sp>
        <p:nvSpPr>
          <p:cNvPr id="306"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A description list is a list of items with a description or definition of each item.</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 description list is created using &lt;dl&gt; element. The &lt;dl&gt; element is used in conjunction with the &lt;dt&gt; element which specify a term, and the &lt;dd&gt; element which specify the term's definition.</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08" name="PlaceHolder 2"/>
          <p:cNvSpPr>
            <a:spLocks noGrp="1"/>
          </p:cNvSpPr>
          <p:nvPr>
            <p:ph/>
          </p:nvPr>
        </p:nvSpPr>
        <p:spPr>
          <a:xfrm>
            <a:off x="677160" y="2160720"/>
            <a:ext cx="8596440" cy="3880440"/>
          </a:xfrm>
          <a:prstGeom prst="rect">
            <a:avLst/>
          </a:prstGeom>
          <a:noFill/>
          <a:ln w="0">
            <a:noFill/>
          </a:ln>
        </p:spPr>
        <p:txBody>
          <a:bodyPr anchor="t">
            <a:noAutofit/>
          </a:bodyPr>
          <a:p>
            <a:pPr algn="just">
              <a:lnSpc>
                <a:spcPct val="100000"/>
              </a:lnSpc>
              <a:spcBef>
                <a:spcPts val="1001"/>
              </a:spcBef>
              <a:buNone/>
              <a:tabLst>
                <a:tab algn="l" pos="0"/>
              </a:tabLst>
            </a:pPr>
            <a:r>
              <a:rPr b="0" lang="en-US" sz="1800" spc="-1" strike="noStrike">
                <a:solidFill>
                  <a:srgbClr val="404040"/>
                </a:solidFill>
                <a:latin typeface="Trebuchet MS"/>
              </a:rPr>
              <a:t>&lt;dl&gt;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&lt;dt&gt;Bread&lt;/dt&gt;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&lt;dd&gt;A baked food made of flour.&lt;/dd&gt;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&lt;dt&gt;Coffee&lt;/dt&gt;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	</a:t>
            </a:r>
            <a:r>
              <a:rPr b="0" lang="en-US" sz="1800" spc="-1" strike="noStrike">
                <a:solidFill>
                  <a:srgbClr val="404040"/>
                </a:solidFill>
                <a:latin typeface="Trebuchet MS"/>
              </a:rPr>
              <a:t>	</a:t>
            </a:r>
            <a:r>
              <a:rPr b="0" lang="en-US" sz="1800" spc="-1" strike="noStrike">
                <a:solidFill>
                  <a:srgbClr val="404040"/>
                </a:solidFill>
                <a:latin typeface="Trebuchet MS"/>
              </a:rPr>
              <a:t>&lt;dd&gt;A drink made from roasted coffee beans.&lt;/dd&gt;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800" spc="-1" strike="noStrike">
                <a:solidFill>
                  <a:srgbClr val="404040"/>
                </a:solidFill>
                <a:latin typeface="Trebuchet MS"/>
              </a:rPr>
              <a:t>&lt;/dl&gt;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&lt;blockquote&gt;</a:t>
            </a:r>
            <a:br>
              <a:rPr sz="3600"/>
            </a:br>
            <a:endParaRPr b="0" lang="en-US" sz="3600" spc="-1" strike="noStrike">
              <a:solidFill>
                <a:srgbClr val="000000"/>
              </a:solidFill>
              <a:latin typeface="Trebuchet MS"/>
            </a:endParaRPr>
          </a:p>
        </p:txBody>
      </p:sp>
      <p:sp>
        <p:nvSpPr>
          <p:cNvPr id="310"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HTML Quotations are the repetition of a sentence, phrase, or passage from speech or text that someone has said or written. These a usually different from the usual text, thus it is necessary to represent them in a separate manner.</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blockquote tag in HTML is used to distinguish quoted text from the rest of the content. The blockquote tag in HTML changes the alignment of the text quoted inside to make it more noticeable than the other items. The blockquote tag in HTML is generally used to define a section that is quoted from some other source.</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Back-end</a:t>
            </a:r>
            <a:endParaRPr b="0" lang="en-US" sz="3600" spc="-1" strike="noStrike">
              <a:solidFill>
                <a:srgbClr val="000000"/>
              </a:solidFill>
              <a:latin typeface="Trebuchet MS"/>
            </a:endParaRPr>
          </a:p>
        </p:txBody>
      </p:sp>
      <p:sp>
        <p:nvSpPr>
          <p:cNvPr id="178"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Back-end languages deal with storage and manipulation of the server side of software. This is the part of the software that the user does not directly come into contact with but supports their experience behind the scenes. This includes data architecture, scripting, and communication between applications and underlying databases. </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HTML &lt;q&gt; tag</a:t>
            </a:r>
            <a:br>
              <a:rPr sz="3600"/>
            </a:br>
            <a:endParaRPr b="0" lang="en-US" sz="3600" spc="-1" strike="noStrike">
              <a:solidFill>
                <a:srgbClr val="000000"/>
              </a:solidFill>
              <a:latin typeface="Trebuchet MS"/>
            </a:endParaRPr>
          </a:p>
        </p:txBody>
      </p:sp>
      <p:sp>
        <p:nvSpPr>
          <p:cNvPr id="312"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quote tag in HTML is used to add inline quotes. The quote tag in HTML encloses the text area inside quotation marks. It is also known as a short quotation tag.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 </a:t>
            </a:r>
            <a:r>
              <a:rPr b="0" lang="en-IN" sz="1800" spc="-1" strike="noStrike">
                <a:solidFill>
                  <a:srgbClr val="404040"/>
                </a:solidFill>
                <a:latin typeface="Trebuchet MS"/>
              </a:rPr>
              <a:t>&lt;q&gt; ... &lt;/q&gt;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1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HTML &lt;address&gt; tag</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address tag in HTML is used to define the address in our HTML document. Upon text enclosed inside the address tag in HTML gets emphasized. By default, the browsers add a line break before and after the address tag in HTML. It can be used to write down an email address, URL, physical address, phone number, social media handle, or other contact information.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&lt;address&gt; ... &lt;/address&gt;</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HTML Links</a:t>
            </a:r>
            <a:br>
              <a:rPr sz="3600"/>
            </a:br>
            <a:endParaRPr b="0" lang="en-US" sz="3600" spc="-1" strike="noStrike">
              <a:solidFill>
                <a:srgbClr val="000000"/>
              </a:solidFill>
              <a:latin typeface="Trebuchet MS"/>
            </a:endParaRPr>
          </a:p>
        </p:txBody>
      </p:sp>
      <p:sp>
        <p:nvSpPr>
          <p:cNvPr id="316"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Links in HTML are a connection between two resources over the web. HTML links (also known as hyperlink) allow a user to navigate from a source to a destination.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&lt;a href="link_address"&gt; Text &lt;/a&gt;</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Anchor tag</a:t>
            </a:r>
            <a:endParaRPr b="0" lang="en-US" sz="3600" spc="-1" strike="noStrike">
              <a:solidFill>
                <a:srgbClr val="000000"/>
              </a:solidFill>
              <a:latin typeface="Trebuchet MS"/>
            </a:endParaRPr>
          </a:p>
        </p:txBody>
      </p:sp>
      <p:sp>
        <p:nvSpPr>
          <p:cNvPr id="318"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Anchor tags allows us to link to other web pages.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 </a:t>
            </a:r>
            <a:r>
              <a:rPr b="0" lang="en-IN" sz="2000" spc="-1" strike="noStrike">
                <a:solidFill>
                  <a:srgbClr val="404040"/>
                </a:solidFill>
                <a:latin typeface="Trebuchet MS"/>
              </a:rPr>
              <a:t>The "href" attribute is the most important attribute of the HTML &lt;a&gt; tag. HTML links are defined with the &lt;a&gt; tag : </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&lt;a href="url"&gt;link text&lt;/a&gt;</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320" name="Content Placeholder 3"/>
          <p:cNvGraphicFramePr/>
          <p:nvPr/>
        </p:nvGraphicFramePr>
        <p:xfrm>
          <a:off x="609480" y="2364120"/>
          <a:ext cx="8664120" cy="0"/>
        </p:xfrm>
        <a:graphic>
          <a:graphicData uri="http://schemas.openxmlformats.org/drawingml/2006/table">
            <a:tbl>
              <a:tblPr/>
              <a:tblGrid>
                <a:gridCol w="1726920"/>
                <a:gridCol w="6937200"/>
              </a:tblGrid>
              <a:tr h="0">
                <a:tc>
                  <a:txBody>
                    <a:bodyPr anchor="ctr">
                      <a:noAutofit/>
                    </a:bodyPr>
                    <a:p>
                      <a:pPr algn="ctr">
                        <a:lnSpc>
                          <a:spcPct val="100000"/>
                        </a:lnSpc>
                        <a:buNone/>
                      </a:pPr>
                      <a:r>
                        <a:rPr b="0" lang="en-IN" sz="1800" spc="-1" strike="noStrike">
                          <a:solidFill>
                            <a:srgbClr val="000000"/>
                          </a:solidFill>
                          <a:latin typeface="Trebuchet MS"/>
                        </a:rPr>
                        <a:t>Target Attribute</a:t>
                      </a:r>
                      <a:endParaRPr b="0" lang="en-US" sz="1800" spc="-1" strike="noStrike">
                        <a:latin typeface="Arial"/>
                      </a:endParaRPr>
                    </a:p>
                  </a:txBody>
                  <a:tcPr anchor="ctr" marL="91440" marR="91440">
                    <a:lnL>
                      <a:noFill/>
                    </a:lnL>
                    <a:lnR>
                      <a:noFill/>
                    </a:lnR>
                    <a:lnT>
                      <a:noFill/>
                    </a:lnT>
                    <a:lnB>
                      <a:noFill/>
                    </a:lnB>
                    <a:noFill/>
                  </a:tcPr>
                </a:tc>
                <a:tc>
                  <a:txBody>
                    <a:bodyPr anchor="ctr">
                      <a:noAutofit/>
                    </a:bodyPr>
                    <a:p>
                      <a:pPr algn="ctr">
                        <a:lnSpc>
                          <a:spcPct val="100000"/>
                        </a:lnSpc>
                        <a:buNone/>
                      </a:pPr>
                      <a:r>
                        <a:rPr b="0" lang="en-IN" sz="1800" spc="-1" strike="noStrike">
                          <a:solidFill>
                            <a:srgbClr val="000000"/>
                          </a:solidFill>
                          <a:latin typeface="Trebuchet MS"/>
                        </a:rPr>
                        <a:t>Description</a:t>
                      </a:r>
                      <a:endParaRPr b="0" lang="en-US" sz="1800" spc="-1" strike="noStrike">
                        <a:latin typeface="Arial"/>
                      </a:endParaRPr>
                    </a:p>
                  </a:txBody>
                  <a:tcPr anchor="ctr" marL="91440" marR="91440">
                    <a:lnL>
                      <a:noFill/>
                    </a:lnL>
                    <a:lnR>
                      <a:noFill/>
                    </a:lnR>
                    <a:lnT>
                      <a:noFill/>
                    </a:lnT>
                    <a:lnB>
                      <a:noFill/>
                    </a:lnB>
                    <a:noFill/>
                  </a:tcPr>
                </a:tc>
              </a:tr>
              <a:tr h="0">
                <a:tc>
                  <a:txBody>
                    <a:bodyPr anchor="ctr">
                      <a:noAutofit/>
                    </a:bodyPr>
                    <a:p>
                      <a:pPr>
                        <a:lnSpc>
                          <a:spcPct val="100000"/>
                        </a:lnSpc>
                        <a:buNone/>
                      </a:pPr>
                      <a:r>
                        <a:rPr b="0" lang="en-IN" sz="1800" spc="-1" strike="noStrike">
                          <a:solidFill>
                            <a:srgbClr val="000000"/>
                          </a:solidFill>
                          <a:latin typeface="Trebuchet MS"/>
                        </a:rPr>
                        <a:t>_blank</a:t>
                      </a:r>
                      <a:endParaRPr b="0" lang="en-US" sz="1800" spc="-1" strike="noStrike">
                        <a:latin typeface="Arial"/>
                      </a:endParaRPr>
                    </a:p>
                  </a:txBody>
                  <a:tcPr anchor="ctr" marL="91440" marR="91440">
                    <a:lnL>
                      <a:noFill/>
                    </a:lnL>
                    <a:lnR>
                      <a:noFill/>
                    </a:lnR>
                    <a:lnT>
                      <a:noFill/>
                    </a:lnT>
                    <a:lnB>
                      <a:noFill/>
                    </a:lnB>
                    <a:noFill/>
                  </a:tcPr>
                </a:tc>
                <a:tc>
                  <a:txBody>
                    <a:bodyPr anchor="ctr">
                      <a:noAutofit/>
                    </a:bodyPr>
                    <a:p>
                      <a:pPr>
                        <a:lnSpc>
                          <a:spcPct val="100000"/>
                        </a:lnSpc>
                        <a:buNone/>
                      </a:pPr>
                      <a:r>
                        <a:rPr b="0" lang="en-US" sz="1800" spc="-1" strike="noStrike">
                          <a:solidFill>
                            <a:srgbClr val="000000"/>
                          </a:solidFill>
                          <a:latin typeface="Trebuchet MS"/>
                        </a:rPr>
                        <a:t>The linked document will be opened in a new tab or window.</a:t>
                      </a:r>
                      <a:endParaRPr b="0" lang="en-US" sz="1800" spc="-1" strike="noStrike">
                        <a:latin typeface="Arial"/>
                      </a:endParaRPr>
                    </a:p>
                  </a:txBody>
                  <a:tcPr anchor="ctr" marL="91440" marR="91440">
                    <a:lnL>
                      <a:noFill/>
                    </a:lnL>
                    <a:lnR>
                      <a:noFill/>
                    </a:lnR>
                    <a:lnT>
                      <a:noFill/>
                    </a:lnT>
                    <a:lnB>
                      <a:noFill/>
                    </a:lnB>
                    <a:noFill/>
                  </a:tcPr>
                </a:tc>
              </a:tr>
              <a:tr h="0">
                <a:tc>
                  <a:txBody>
                    <a:bodyPr anchor="ctr">
                      <a:noAutofit/>
                    </a:bodyPr>
                    <a:p>
                      <a:pPr>
                        <a:lnSpc>
                          <a:spcPct val="100000"/>
                        </a:lnSpc>
                        <a:buNone/>
                      </a:pPr>
                      <a:r>
                        <a:rPr b="0" lang="en-IN" sz="1800" spc="-1" strike="noStrike">
                          <a:solidFill>
                            <a:srgbClr val="000000"/>
                          </a:solidFill>
                          <a:latin typeface="Trebuchet MS"/>
                        </a:rPr>
                        <a:t>_self</a:t>
                      </a:r>
                      <a:endParaRPr b="0" lang="en-US" sz="1800" spc="-1" strike="noStrike">
                        <a:latin typeface="Arial"/>
                      </a:endParaRPr>
                    </a:p>
                  </a:txBody>
                  <a:tcPr anchor="ctr" marL="91440" marR="91440">
                    <a:lnL>
                      <a:noFill/>
                    </a:lnL>
                    <a:lnR>
                      <a:noFill/>
                    </a:lnR>
                    <a:lnT>
                      <a:noFill/>
                    </a:lnT>
                    <a:lnB>
                      <a:noFill/>
                    </a:lnB>
                    <a:noFill/>
                  </a:tcPr>
                </a:tc>
                <a:tc>
                  <a:txBody>
                    <a:bodyPr anchor="ctr">
                      <a:noAutofit/>
                    </a:bodyPr>
                    <a:p>
                      <a:pPr>
                        <a:lnSpc>
                          <a:spcPct val="100000"/>
                        </a:lnSpc>
                        <a:buNone/>
                      </a:pPr>
                      <a:r>
                        <a:rPr b="0" lang="en-US" sz="1800" spc="-1" strike="noStrike">
                          <a:solidFill>
                            <a:srgbClr val="000000"/>
                          </a:solidFill>
                          <a:latin typeface="Trebuchet MS"/>
                        </a:rPr>
                        <a:t>The linked document will be opened in the same window.</a:t>
                      </a:r>
                      <a:endParaRPr b="0" lang="en-US" sz="1800" spc="-1" strike="noStrike">
                        <a:latin typeface="Arial"/>
                      </a:endParaRPr>
                    </a:p>
                  </a:txBody>
                  <a:tcPr anchor="ctr" marL="91440" marR="91440">
                    <a:lnL>
                      <a:noFill/>
                    </a:lnL>
                    <a:lnR>
                      <a:noFill/>
                    </a:lnR>
                    <a:lnT>
                      <a:noFill/>
                    </a:lnT>
                    <a:lnB>
                      <a:noFill/>
                    </a:lnB>
                    <a:noFill/>
                  </a:tcPr>
                </a:tc>
              </a:tr>
              <a:tr h="0">
                <a:tc>
                  <a:txBody>
                    <a:bodyPr anchor="ctr">
                      <a:noAutofit/>
                    </a:bodyPr>
                    <a:p>
                      <a:pPr>
                        <a:lnSpc>
                          <a:spcPct val="100000"/>
                        </a:lnSpc>
                        <a:buNone/>
                      </a:pPr>
                      <a:r>
                        <a:rPr b="0" lang="en-IN" sz="1800" spc="-1" strike="noStrike">
                          <a:solidFill>
                            <a:srgbClr val="000000"/>
                          </a:solidFill>
                          <a:latin typeface="Trebuchet MS"/>
                        </a:rPr>
                        <a:t>_parent</a:t>
                      </a:r>
                      <a:endParaRPr b="0" lang="en-US" sz="1800" spc="-1" strike="noStrike">
                        <a:latin typeface="Arial"/>
                      </a:endParaRPr>
                    </a:p>
                  </a:txBody>
                  <a:tcPr anchor="ctr" marL="91440" marR="91440">
                    <a:lnL>
                      <a:noFill/>
                    </a:lnL>
                    <a:lnR>
                      <a:noFill/>
                    </a:lnR>
                    <a:lnT>
                      <a:noFill/>
                    </a:lnT>
                    <a:lnB>
                      <a:noFill/>
                    </a:lnB>
                    <a:noFill/>
                  </a:tcPr>
                </a:tc>
                <a:tc>
                  <a:txBody>
                    <a:bodyPr anchor="ctr">
                      <a:noAutofit/>
                    </a:bodyPr>
                    <a:p>
                      <a:pPr>
                        <a:lnSpc>
                          <a:spcPct val="100000"/>
                        </a:lnSpc>
                        <a:buNone/>
                      </a:pPr>
                      <a:r>
                        <a:rPr b="0" lang="en-US" sz="1800" spc="-1" strike="noStrike">
                          <a:solidFill>
                            <a:srgbClr val="000000"/>
                          </a:solidFill>
                          <a:latin typeface="Trebuchet MS"/>
                        </a:rPr>
                        <a:t>The linked document will be opened in the parent frame.</a:t>
                      </a:r>
                      <a:endParaRPr b="0" lang="en-US" sz="1800" spc="-1" strike="noStrike">
                        <a:latin typeface="Arial"/>
                      </a:endParaRPr>
                    </a:p>
                  </a:txBody>
                  <a:tcPr anchor="ctr" marL="91440" marR="91440">
                    <a:lnL>
                      <a:noFill/>
                    </a:lnL>
                    <a:lnR>
                      <a:noFill/>
                    </a:lnR>
                    <a:lnT>
                      <a:noFill/>
                    </a:lnT>
                    <a:lnB>
                      <a:noFill/>
                    </a:lnB>
                    <a:noFill/>
                  </a:tcPr>
                </a:tc>
              </a:tr>
              <a:tr h="0">
                <a:tc>
                  <a:txBody>
                    <a:bodyPr anchor="ctr">
                      <a:noAutofit/>
                    </a:bodyPr>
                    <a:p>
                      <a:pPr>
                        <a:lnSpc>
                          <a:spcPct val="100000"/>
                        </a:lnSpc>
                        <a:buNone/>
                      </a:pPr>
                      <a:r>
                        <a:rPr b="0" lang="en-IN" sz="1800" spc="-1" strike="noStrike">
                          <a:solidFill>
                            <a:srgbClr val="000000"/>
                          </a:solidFill>
                          <a:latin typeface="Trebuchet MS"/>
                        </a:rPr>
                        <a:t>_top</a:t>
                      </a:r>
                      <a:endParaRPr b="0" lang="en-US" sz="1800" spc="-1" strike="noStrike">
                        <a:latin typeface="Arial"/>
                      </a:endParaRPr>
                    </a:p>
                  </a:txBody>
                  <a:tcPr anchor="ctr" marL="91440" marR="91440">
                    <a:lnL>
                      <a:noFill/>
                    </a:lnL>
                    <a:lnR>
                      <a:noFill/>
                    </a:lnR>
                    <a:lnT>
                      <a:noFill/>
                    </a:lnT>
                    <a:lnB>
                      <a:noFill/>
                    </a:lnB>
                    <a:noFill/>
                  </a:tcPr>
                </a:tc>
                <a:tc>
                  <a:txBody>
                    <a:bodyPr anchor="ctr">
                      <a:noAutofit/>
                    </a:bodyPr>
                    <a:p>
                      <a:pPr>
                        <a:lnSpc>
                          <a:spcPct val="100000"/>
                        </a:lnSpc>
                        <a:buNone/>
                      </a:pPr>
                      <a:r>
                        <a:rPr b="0" lang="en-US" sz="1800" spc="-1" strike="noStrike">
                          <a:solidFill>
                            <a:srgbClr val="000000"/>
                          </a:solidFill>
                          <a:latin typeface="Trebuchet MS"/>
                        </a:rPr>
                        <a:t>The linked document will be opened in the full body of the window.</a:t>
                      </a:r>
                      <a:endParaRPr b="0" lang="en-US" sz="1800" spc="-1" strike="noStrike">
                        <a:latin typeface="Arial"/>
                      </a:endParaRPr>
                    </a:p>
                  </a:txBody>
                  <a:tcPr anchor="ctr" marL="91440" marR="91440">
                    <a:lnL>
                      <a:noFill/>
                    </a:lnL>
                    <a:lnR>
                      <a:noFill/>
                    </a:lnR>
                    <a:lnT>
                      <a:noFill/>
                    </a:lnT>
                    <a:lnB>
                      <a:noFill/>
                    </a:lnB>
                    <a:noFill/>
                  </a:tcPr>
                </a:tc>
              </a:tr>
            </a:tbl>
          </a:graphicData>
        </a:graphic>
      </p:graphicFrame>
      <p:sp>
        <p:nvSpPr>
          <p:cNvPr id="321" name="Rectangle 1"/>
          <p:cNvSpPr/>
          <p:nvPr/>
        </p:nvSpPr>
        <p:spPr>
          <a:xfrm>
            <a:off x="1836720" y="2341080"/>
            <a:ext cx="14441400" cy="502200"/>
          </a:xfrm>
          <a:prstGeom prst="rect">
            <a:avLst/>
          </a:prstGeom>
          <a:solidFill>
            <a:srgbClr val="fafbfc"/>
          </a:solidFill>
          <a:ln w="0">
            <a:noFill/>
          </a:ln>
        </p:spPr>
        <p:style>
          <a:lnRef idx="0"/>
          <a:fillRef idx="0"/>
          <a:effectRef idx="0"/>
          <a:fontRef idx="minor"/>
        </p:style>
        <p:txBody>
          <a:bodyPr numCol="1" spcCol="0" anchor="ctr">
            <a:spAutoFit/>
          </a:bodyPr>
          <a:p>
            <a:pPr>
              <a:lnSpc>
                <a:spcPct val="100000"/>
              </a:lnSpc>
              <a:buNone/>
              <a:tabLst>
                <a:tab algn="l" pos="0"/>
              </a:tabLst>
            </a:pPr>
            <a:r>
              <a:rPr b="1" lang="en-US" sz="900" spc="-1" strike="noStrike">
                <a:solidFill>
                  <a:srgbClr val="000000"/>
                </a:solidFill>
                <a:latin typeface="__Source_Sans_Pro_fea366"/>
              </a:rPr>
              <a:t>HTML target attributes and their behavior:</a:t>
            </a:r>
            <a:endParaRPr b="0" lang="en-US" sz="900" spc="-1" strike="noStrike">
              <a:latin typeface="Arial"/>
            </a:endParaRPr>
          </a:p>
          <a:p>
            <a:pPr>
              <a:lnSpc>
                <a:spcPct val="100000"/>
              </a:lnSpc>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Internal Links</a:t>
            </a:r>
            <a:br>
              <a:rPr sz="3600"/>
            </a:br>
            <a:endParaRPr b="0" lang="en-US" sz="3600" spc="-1" strike="noStrike">
              <a:solidFill>
                <a:srgbClr val="000000"/>
              </a:solidFill>
              <a:latin typeface="Trebuchet MS"/>
            </a:endParaRPr>
          </a:p>
        </p:txBody>
      </p:sp>
      <p:sp>
        <p:nvSpPr>
          <p:cNvPr id="323"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Internal links are the HTML links that are placed in the reference with the same website. This link will navigate the user to a part of the same website.</a:t>
            </a: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Image tags</a:t>
            </a:r>
            <a:endParaRPr b="0" lang="en-US" sz="3600" spc="-1" strike="noStrike">
              <a:solidFill>
                <a:srgbClr val="000000"/>
              </a:solidFill>
              <a:latin typeface="Trebuchet MS"/>
            </a:endParaRPr>
          </a:p>
        </p:txBody>
      </p:sp>
      <p:sp>
        <p:nvSpPr>
          <p:cNvPr id="325"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Image tags allows us to show image files like .jpg or .png and </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The </a:t>
            </a:r>
            <a:r>
              <a:rPr b="1" lang="en-US" sz="1800" spc="-1" strike="noStrike">
                <a:solidFill>
                  <a:srgbClr val="404040"/>
                </a:solidFill>
                <a:latin typeface="Trebuchet MS"/>
              </a:rPr>
              <a:t>src</a:t>
            </a:r>
            <a:r>
              <a:rPr b="0" lang="en-US" sz="1800" spc="-1" strike="noStrike">
                <a:solidFill>
                  <a:srgbClr val="404040"/>
                </a:solidFill>
                <a:latin typeface="Trebuchet MS"/>
              </a:rPr>
              <a:t> attribute to give the location of the address of the image.</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&lt;img src="url" alt="some_text" height="px" width="px"&gt;</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US" sz="1800" spc="-1" strike="noStrike">
                <a:solidFill>
                  <a:srgbClr val="404040"/>
                </a:solidFill>
                <a:latin typeface="Trebuchet MS"/>
              </a:rPr>
              <a:t>&lt;img src="smiley.gif" alt="Smiley face” height=“150” width =“150”&gt;</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27" name="PlaceHolder 2"/>
          <p:cNvSpPr>
            <a:spLocks noGrp="1"/>
          </p:cNvSpPr>
          <p:nvPr>
            <p:ph/>
          </p:nvPr>
        </p:nvSpPr>
        <p:spPr>
          <a:xfrm>
            <a:off x="677160" y="2160720"/>
            <a:ext cx="8596440" cy="3880440"/>
          </a:xfrm>
          <a:prstGeom prst="rect">
            <a:avLst/>
          </a:prstGeom>
          <a:noFill/>
          <a:ln w="0">
            <a:noFill/>
          </a:ln>
        </p:spPr>
        <p:txBody>
          <a:bodyPr anchor="t">
            <a:noAutofit/>
          </a:bodyPr>
          <a:p>
            <a:endParaRPr b="0" lang="en-US" sz="1800" spc="-1" strike="noStrike">
              <a:solidFill>
                <a:srgbClr val="404040"/>
              </a:solidFill>
              <a:latin typeface="Trebuchet MS"/>
            </a:endParaRPr>
          </a:p>
        </p:txBody>
      </p:sp>
      <p:graphicFrame>
        <p:nvGraphicFramePr>
          <p:cNvPr id="2" name="Diagram2"/>
          <p:cNvGraphicFramePr/>
          <p:nvPr>
            <p:extLst>
              <p:ext uri="{D42A27DB-BD31-4B8C-83A1-F6EECF244321}">
                <p14:modId xmlns:p14="http://schemas.microsoft.com/office/powerpoint/2010/main" val="3528452070"/>
              </p:ext>
            </p:extLst>
          </p:nvPr>
        </p:nvGraphicFramePr>
        <p:xfrm>
          <a:off x="838080" y="1027800"/>
          <a:ext cx="10646280" cy="55227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28" name="Google Shape;175;p28"/>
          <p:cNvSpPr/>
          <p:nvPr/>
        </p:nvSpPr>
        <p:spPr>
          <a:xfrm>
            <a:off x="0" y="6480"/>
            <a:ext cx="12191760" cy="571320"/>
          </a:xfrm>
          <a:prstGeom prst="rect">
            <a:avLst/>
          </a:prstGeom>
          <a:solidFill>
            <a:srgbClr val="660000"/>
          </a:solidFill>
          <a:ln w="0">
            <a:noFill/>
          </a:ln>
        </p:spPr>
        <p:style>
          <a:lnRef idx="0"/>
          <a:fillRef idx="0"/>
          <a:effectRef idx="0"/>
          <a:fontRef idx="minor"/>
        </p:style>
      </p:sp>
      <p:pic>
        <p:nvPicPr>
          <p:cNvPr id="329" name="Google Shape;176;p28" descr="C:\Users\User\Downloads\PCACS.png"/>
          <p:cNvPicPr/>
          <p:nvPr/>
        </p:nvPicPr>
        <p:blipFill>
          <a:blip r:embed="rId6"/>
          <a:stretch/>
        </p:blipFill>
        <p:spPr>
          <a:xfrm>
            <a:off x="11192040" y="18720"/>
            <a:ext cx="999720" cy="571320"/>
          </a:xfrm>
          <a:prstGeom prst="rect">
            <a:avLst/>
          </a:prstGeom>
          <a:ln w="0">
            <a:noFill/>
          </a:ln>
        </p:spPr>
      </p:pic>
      <p:sp>
        <p:nvSpPr>
          <p:cNvPr id="330" name="Rectangle 12"/>
          <p:cNvSpPr/>
          <p:nvPr/>
        </p:nvSpPr>
        <p:spPr>
          <a:xfrm>
            <a:off x="3700440" y="0"/>
            <a:ext cx="44132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3200" spc="-1" strike="noStrike">
                <a:solidFill>
                  <a:srgbClr val="ffffff"/>
                </a:solidFill>
                <a:latin typeface="Trebuchet MS"/>
              </a:rPr>
              <a:t>Attributes of &lt;img&gt; tag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div</a:t>
            </a:r>
            <a:endParaRPr b="0" lang="en-US" sz="3600" spc="-1" strike="noStrike">
              <a:solidFill>
                <a:srgbClr val="000000"/>
              </a:solidFill>
              <a:latin typeface="Trebuchet MS"/>
            </a:endParaRPr>
          </a:p>
        </p:txBody>
      </p:sp>
      <p:sp>
        <p:nvSpPr>
          <p:cNvPr id="332"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buClr>
                <a:srgbClr val="418ab3"/>
              </a:buClr>
              <a:buFont typeface="Wingdings 3" charset="2"/>
              <a:buChar char=""/>
            </a:pPr>
            <a:r>
              <a:rPr b="0" lang="en-US" sz="1800" spc="-1" strike="noStrike">
                <a:solidFill>
                  <a:srgbClr val="404040"/>
                </a:solidFill>
                <a:latin typeface="Trebuchet MS"/>
              </a:rPr>
              <a:t>Divisions in our HTML can be created with &lt;div&gt; tags</a:t>
            </a:r>
            <a:endParaRPr b="0" lang="en-US" sz="1800" spc="-1" strike="noStrike">
              <a:solidFill>
                <a:srgbClr val="404040"/>
              </a:solidFill>
              <a:latin typeface="Trebuchet MS"/>
            </a:endParaRPr>
          </a:p>
          <a:p>
            <a:pPr marL="343080" indent="-251280">
              <a:lnSpc>
                <a:spcPct val="100000"/>
              </a:lnSpc>
              <a:spcBef>
                <a:spcPts val="1001"/>
              </a:spcBef>
              <a:buNone/>
              <a:tabLst>
                <a:tab algn="l" pos="0"/>
              </a:tabLst>
            </a:pPr>
            <a:endParaRPr b="0" lang="en-US" sz="1800" spc="-1" strike="noStrike">
              <a:solidFill>
                <a:srgbClr val="404040"/>
              </a:solidFill>
              <a:latin typeface="Trebuchet MS"/>
            </a:endParaRPr>
          </a:p>
          <a:p>
            <a:pPr marL="343080" indent="-343080">
              <a:lnSpc>
                <a:spcPct val="100000"/>
              </a:lnSpc>
              <a:spcBef>
                <a:spcPts val="1001"/>
              </a:spcBef>
              <a:buClr>
                <a:srgbClr val="418ab3"/>
              </a:buClr>
              <a:buFont typeface="Wingdings 3" charset="2"/>
              <a:buChar char=""/>
              <a:tabLst>
                <a:tab algn="l" pos="0"/>
              </a:tabLst>
            </a:pPr>
            <a:r>
              <a:rPr b="0" lang="en-US" sz="1800" spc="-1" strike="noStrike">
                <a:solidFill>
                  <a:srgbClr val="404040"/>
                </a:solidFill>
                <a:latin typeface="Trebuchet MS"/>
              </a:rPr>
              <a:t>These will allow us to separate out our HTML into different sections , which will become useful later when we want to apply certain styles to certain sections.</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3600" spc="-1" strike="noStrike">
                <a:solidFill>
                  <a:srgbClr val="418ab3"/>
                </a:solidFill>
                <a:latin typeface="Trebuchet MS"/>
              </a:rPr>
              <a:t>Span</a:t>
            </a:r>
            <a:endParaRPr b="0" lang="en-US" sz="3600" spc="-1" strike="noStrike">
              <a:solidFill>
                <a:srgbClr val="000000"/>
              </a:solidFill>
              <a:latin typeface="Trebuchet MS"/>
            </a:endParaRPr>
          </a:p>
        </p:txBody>
      </p:sp>
      <p:sp>
        <p:nvSpPr>
          <p:cNvPr id="33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buClr>
                <a:srgbClr val="418ab3"/>
              </a:buClr>
              <a:buFont typeface="Wingdings 3" charset="2"/>
              <a:buChar char=""/>
            </a:pPr>
            <a:r>
              <a:rPr b="0" lang="en-US" sz="1800" spc="-1" strike="noStrike">
                <a:solidFill>
                  <a:srgbClr val="404040"/>
                </a:solidFill>
                <a:latin typeface="Trebuchet MS"/>
              </a:rPr>
              <a:t>Span are similar but they are used to create inline containers.</a:t>
            </a:r>
            <a:endParaRPr b="0" lang="en-US" sz="1800" spc="-1" strike="noStrike">
              <a:solidFill>
                <a:srgbClr val="404040"/>
              </a:solidFill>
              <a:latin typeface="Trebuchet MS"/>
            </a:endParaRPr>
          </a:p>
          <a:p>
            <a:pPr marL="343080" indent="-251280">
              <a:lnSpc>
                <a:spcPct val="100000"/>
              </a:lnSpc>
              <a:spcBef>
                <a:spcPts val="1001"/>
              </a:spcBef>
              <a:buNone/>
              <a:tabLst>
                <a:tab algn="l" pos="0"/>
              </a:tabLst>
            </a:pPr>
            <a:endParaRPr b="0" lang="en-US" sz="1800" spc="-1" strike="noStrike">
              <a:solidFill>
                <a:srgbClr val="404040"/>
              </a:solidFill>
              <a:latin typeface="Trebuchet MS"/>
            </a:endParaRPr>
          </a:p>
          <a:p>
            <a:pPr marL="343080" indent="-343080">
              <a:lnSpc>
                <a:spcPct val="100000"/>
              </a:lnSpc>
              <a:spcBef>
                <a:spcPts val="1001"/>
              </a:spcBef>
              <a:buClr>
                <a:srgbClr val="418ab3"/>
              </a:buClr>
              <a:buFont typeface="Wingdings 3" charset="2"/>
              <a:buChar char=""/>
              <a:tabLst>
                <a:tab algn="l" pos="0"/>
              </a:tabLst>
            </a:pPr>
            <a:r>
              <a:rPr b="0" lang="en-US" sz="1800" spc="-1" strike="noStrike">
                <a:solidFill>
                  <a:srgbClr val="404040"/>
                </a:solidFill>
                <a:latin typeface="Trebuchet MS"/>
              </a:rPr>
              <a:t>spans use the &lt;span&gt;&lt;/span&gt; tags</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80"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JavaScript</a:t>
            </a:r>
            <a:endParaRPr b="0" lang="en-US" sz="24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PHP</a:t>
            </a:r>
            <a:endParaRPr b="0" lang="en-US" sz="24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Java</a:t>
            </a:r>
            <a:endParaRPr b="0" lang="en-US" sz="24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Python</a:t>
            </a:r>
            <a:endParaRPr b="0" lang="en-US" sz="24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Ruby</a:t>
            </a:r>
            <a:endParaRPr b="0" lang="en-US" sz="2400" spc="-1" strike="noStrike">
              <a:solidFill>
                <a:srgbClr val="404040"/>
              </a:solidFill>
              <a:latin typeface="Trebuchet MS"/>
            </a:endParaRPr>
          </a:p>
          <a:p>
            <a:pPr marL="343080" indent="-343080">
              <a:lnSpc>
                <a:spcPct val="100000"/>
              </a:lnSpc>
              <a:spcBef>
                <a:spcPts val="1001"/>
              </a:spcBef>
              <a:buClr>
                <a:srgbClr val="418ab3"/>
              </a:buClr>
              <a:buSzPct val="80000"/>
              <a:buFont typeface="Arial"/>
              <a:buChar char="•"/>
            </a:pPr>
            <a:r>
              <a:rPr b="0" lang="en-IN" sz="2400" spc="-1" strike="noStrike">
                <a:solidFill>
                  <a:srgbClr val="1f1f1f"/>
                </a:solidFill>
                <a:latin typeface="var(--cds-font-family-source-sans-pro)"/>
              </a:rPr>
              <a:t>C#</a:t>
            </a:r>
            <a:endParaRPr b="0" lang="en-US" sz="24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36" name="PlaceHolder 2"/>
          <p:cNvSpPr>
            <a:spLocks noGrp="1"/>
          </p:cNvSpPr>
          <p:nvPr>
            <p:ph/>
          </p:nvPr>
        </p:nvSpPr>
        <p:spPr>
          <a:xfrm>
            <a:off x="838080" y="1234080"/>
            <a:ext cx="10515240" cy="490392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HTML table allows you to arrange data into rows and columns. They are commonly used to display tabular data like product listings, customer's details, financial reports, and so on.</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An HTML table is defined with the &lt;table&gt; tag.  </a:t>
            </a:r>
            <a:endParaRPr b="0" lang="en-US" sz="2000" spc="-1" strike="noStrike">
              <a:solidFill>
                <a:srgbClr val="404040"/>
              </a:solidFill>
              <a:latin typeface="Trebuchet MS"/>
            </a:endParaRPr>
          </a:p>
        </p:txBody>
      </p:sp>
      <p:sp>
        <p:nvSpPr>
          <p:cNvPr id="337"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38" name="Google Shape;176;p28" descr="C:\Users\User\Downloads\PCACS.png"/>
          <p:cNvPicPr/>
          <p:nvPr/>
        </p:nvPicPr>
        <p:blipFill>
          <a:blip r:embed="rId1"/>
          <a:stretch/>
        </p:blipFill>
        <p:spPr>
          <a:xfrm>
            <a:off x="11192040" y="11880"/>
            <a:ext cx="999720" cy="571320"/>
          </a:xfrm>
          <a:prstGeom prst="rect">
            <a:avLst/>
          </a:prstGeom>
          <a:ln w="0">
            <a:noFill/>
          </a:ln>
        </p:spPr>
      </p:pic>
      <p:sp>
        <p:nvSpPr>
          <p:cNvPr id="339" name="Rectangle 5"/>
          <p:cNvSpPr/>
          <p:nvPr/>
        </p:nvSpPr>
        <p:spPr>
          <a:xfrm>
            <a:off x="4784400" y="-6480"/>
            <a:ext cx="2246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HTML Table</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341" name="Content Placeholder 3"/>
          <p:cNvGraphicFramePr/>
          <p:nvPr/>
        </p:nvGraphicFramePr>
        <p:xfrm>
          <a:off x="838080" y="1825560"/>
          <a:ext cx="10261440" cy="3132720"/>
        </p:xfrm>
        <a:graphic>
          <a:graphicData uri="http://schemas.openxmlformats.org/drawingml/2006/table">
            <a:tbl>
              <a:tblPr/>
              <a:tblGrid>
                <a:gridCol w="5130720"/>
                <a:gridCol w="5130720"/>
              </a:tblGrid>
              <a:tr h="347760">
                <a:tc>
                  <a:txBody>
                    <a:bodyPr lIns="86760" rIns="86760" tIns="43200" bIns="43200" anchor="ctr">
                      <a:noAutofit/>
                    </a:bodyPr>
                    <a:p>
                      <a:pPr>
                        <a:lnSpc>
                          <a:spcPct val="100000"/>
                        </a:lnSpc>
                        <a:buNone/>
                      </a:pPr>
                      <a:r>
                        <a:rPr b="0" lang="en-IN" sz="1700" spc="-1" strike="noStrike">
                          <a:solidFill>
                            <a:srgbClr val="000000"/>
                          </a:solidFill>
                          <a:latin typeface="Trebuchet MS"/>
                        </a:rPr>
                        <a:t>Tag</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c>
                  <a:txBody>
                    <a:bodyPr lIns="86760" rIns="86760" tIns="43200" bIns="43200" anchor="ctr">
                      <a:noAutofit/>
                    </a:bodyPr>
                    <a:p>
                      <a:pPr>
                        <a:lnSpc>
                          <a:spcPct val="100000"/>
                        </a:lnSpc>
                        <a:buNone/>
                      </a:pPr>
                      <a:r>
                        <a:rPr b="0" lang="en-IN" sz="1700" spc="-1" strike="noStrike">
                          <a:solidFill>
                            <a:srgbClr val="000000"/>
                          </a:solidFill>
                          <a:latin typeface="Trebuchet MS"/>
                        </a:rPr>
                        <a:t>Description</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r>
              <a:tr h="347760">
                <a:tc>
                  <a:txBody>
                    <a:bodyPr lIns="86760" rIns="86760" tIns="43200" bIns="43200" anchor="ctr">
                      <a:noAutofit/>
                    </a:bodyPr>
                    <a:p>
                      <a:pPr>
                        <a:lnSpc>
                          <a:spcPct val="100000"/>
                        </a:lnSpc>
                        <a:buNone/>
                      </a:pPr>
                      <a:r>
                        <a:rPr b="0" lang="en-IN" sz="1700" spc="-1" strike="noStrike">
                          <a:solidFill>
                            <a:srgbClr val="000000"/>
                          </a:solidFill>
                          <a:latin typeface="Trebuchet MS"/>
                        </a:rPr>
                        <a:t>&lt;table&gt;</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c>
                  <a:txBody>
                    <a:bodyPr lIns="86760" rIns="86760" tIns="43200" bIns="43200" anchor="ctr">
                      <a:noAutofit/>
                    </a:bodyPr>
                    <a:p>
                      <a:pPr>
                        <a:lnSpc>
                          <a:spcPct val="100000"/>
                        </a:lnSpc>
                        <a:buNone/>
                      </a:pPr>
                      <a:r>
                        <a:rPr b="0" lang="en-IN" sz="1700" spc="-1" strike="noStrike">
                          <a:solidFill>
                            <a:srgbClr val="000000"/>
                          </a:solidFill>
                          <a:latin typeface="Trebuchet MS"/>
                        </a:rPr>
                        <a:t>It defines a table.</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r>
              <a:tr h="347760">
                <a:tc>
                  <a:txBody>
                    <a:bodyPr lIns="86760" rIns="86760" tIns="43200" bIns="43200" anchor="ctr">
                      <a:noAutofit/>
                    </a:bodyPr>
                    <a:p>
                      <a:pPr>
                        <a:lnSpc>
                          <a:spcPct val="100000"/>
                        </a:lnSpc>
                        <a:buNone/>
                      </a:pPr>
                      <a:r>
                        <a:rPr b="0" lang="en-IN" sz="1700" spc="-1" strike="noStrike">
                          <a:solidFill>
                            <a:srgbClr val="000000"/>
                          </a:solidFill>
                          <a:latin typeface="Trebuchet MS"/>
                        </a:rPr>
                        <a:t>&lt;tr&gt;</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c>
                  <a:txBody>
                    <a:bodyPr lIns="86760" rIns="86760" tIns="43200" bIns="43200" anchor="ctr">
                      <a:noAutofit/>
                    </a:bodyPr>
                    <a:p>
                      <a:pPr>
                        <a:lnSpc>
                          <a:spcPct val="100000"/>
                        </a:lnSpc>
                        <a:buNone/>
                      </a:pPr>
                      <a:r>
                        <a:rPr b="0" lang="en-IN" sz="1700" spc="-1" strike="noStrike">
                          <a:solidFill>
                            <a:srgbClr val="000000"/>
                          </a:solidFill>
                          <a:latin typeface="Trebuchet MS"/>
                        </a:rPr>
                        <a:t>It defines a row in a table.</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r>
              <a:tr h="347760">
                <a:tc>
                  <a:txBody>
                    <a:bodyPr lIns="86760" rIns="86760" tIns="43200" bIns="43200" anchor="ctr">
                      <a:noAutofit/>
                    </a:bodyPr>
                    <a:p>
                      <a:pPr>
                        <a:lnSpc>
                          <a:spcPct val="100000"/>
                        </a:lnSpc>
                        <a:buNone/>
                      </a:pPr>
                      <a:r>
                        <a:rPr b="0" lang="en-IN" sz="1700" spc="-1" strike="noStrike">
                          <a:solidFill>
                            <a:srgbClr val="000000"/>
                          </a:solidFill>
                          <a:latin typeface="Trebuchet MS"/>
                        </a:rPr>
                        <a:t>&lt;th&gt;</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c>
                  <a:txBody>
                    <a:bodyPr lIns="86760" rIns="86760" tIns="43200" bIns="43200" anchor="ctr">
                      <a:noAutofit/>
                    </a:bodyPr>
                    <a:p>
                      <a:pPr>
                        <a:lnSpc>
                          <a:spcPct val="100000"/>
                        </a:lnSpc>
                        <a:buNone/>
                      </a:pPr>
                      <a:r>
                        <a:rPr b="0" lang="en-IN" sz="1700" spc="-1" strike="noStrike">
                          <a:solidFill>
                            <a:srgbClr val="000000"/>
                          </a:solidFill>
                          <a:latin typeface="Trebuchet MS"/>
                        </a:rPr>
                        <a:t>It defines a header cell in a table.</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r>
              <a:tr h="347760">
                <a:tc>
                  <a:txBody>
                    <a:bodyPr lIns="86760" rIns="86760" tIns="43200" bIns="43200" anchor="ctr">
                      <a:noAutofit/>
                    </a:bodyPr>
                    <a:p>
                      <a:pPr>
                        <a:lnSpc>
                          <a:spcPct val="100000"/>
                        </a:lnSpc>
                        <a:buNone/>
                      </a:pPr>
                      <a:r>
                        <a:rPr b="0" lang="en-IN" sz="1700" spc="-1" strike="noStrike">
                          <a:solidFill>
                            <a:srgbClr val="000000"/>
                          </a:solidFill>
                          <a:latin typeface="Trebuchet MS"/>
                        </a:rPr>
                        <a:t>&lt;td&gt;</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c>
                  <a:txBody>
                    <a:bodyPr lIns="86760" rIns="86760" tIns="43200" bIns="43200" anchor="ctr">
                      <a:noAutofit/>
                    </a:bodyPr>
                    <a:p>
                      <a:pPr>
                        <a:lnSpc>
                          <a:spcPct val="100000"/>
                        </a:lnSpc>
                        <a:buNone/>
                      </a:pPr>
                      <a:r>
                        <a:rPr b="0" lang="en-IN" sz="1700" spc="-1" strike="noStrike">
                          <a:solidFill>
                            <a:srgbClr val="000000"/>
                          </a:solidFill>
                          <a:latin typeface="Trebuchet MS"/>
                        </a:rPr>
                        <a:t>It defines a cell in a table.</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r>
              <a:tr h="347760">
                <a:tc>
                  <a:txBody>
                    <a:bodyPr lIns="86760" rIns="86760" tIns="43200" bIns="43200" anchor="ctr">
                      <a:noAutofit/>
                    </a:bodyPr>
                    <a:p>
                      <a:pPr>
                        <a:lnSpc>
                          <a:spcPct val="100000"/>
                        </a:lnSpc>
                        <a:buNone/>
                      </a:pPr>
                      <a:r>
                        <a:rPr b="0" lang="en-IN" sz="1700" spc="-1" strike="noStrike">
                          <a:solidFill>
                            <a:srgbClr val="000000"/>
                          </a:solidFill>
                          <a:latin typeface="Trebuchet MS"/>
                        </a:rPr>
                        <a:t>&lt;caption&gt;</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c>
                  <a:txBody>
                    <a:bodyPr lIns="86760" rIns="86760" tIns="43200" bIns="43200" anchor="ctr">
                      <a:noAutofit/>
                    </a:bodyPr>
                    <a:p>
                      <a:pPr>
                        <a:lnSpc>
                          <a:spcPct val="100000"/>
                        </a:lnSpc>
                        <a:buNone/>
                      </a:pPr>
                      <a:r>
                        <a:rPr b="0" lang="en-IN" sz="1700" spc="-1" strike="noStrike">
                          <a:solidFill>
                            <a:srgbClr val="000000"/>
                          </a:solidFill>
                          <a:latin typeface="Trebuchet MS"/>
                        </a:rPr>
                        <a:t>It defines the table caption.</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r>
              <a:tr h="347760">
                <a:tc>
                  <a:txBody>
                    <a:bodyPr lIns="86760" rIns="86760" tIns="43200" bIns="43200" anchor="ctr">
                      <a:noAutofit/>
                    </a:bodyPr>
                    <a:p>
                      <a:pPr>
                        <a:lnSpc>
                          <a:spcPct val="100000"/>
                        </a:lnSpc>
                        <a:buNone/>
                      </a:pPr>
                      <a:r>
                        <a:rPr b="0" lang="en-IN" sz="1700" spc="-1" strike="noStrike">
                          <a:solidFill>
                            <a:srgbClr val="000000"/>
                          </a:solidFill>
                          <a:latin typeface="Trebuchet MS"/>
                        </a:rPr>
                        <a:t>&lt;tbody&gt;</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c>
                  <a:txBody>
                    <a:bodyPr lIns="86760" rIns="86760" tIns="43200" bIns="43200" anchor="ctr">
                      <a:noAutofit/>
                    </a:bodyPr>
                    <a:p>
                      <a:pPr>
                        <a:lnSpc>
                          <a:spcPct val="100000"/>
                        </a:lnSpc>
                        <a:buNone/>
                      </a:pPr>
                      <a:r>
                        <a:rPr b="0" lang="en-IN" sz="1700" spc="-1" strike="noStrike">
                          <a:solidFill>
                            <a:srgbClr val="000000"/>
                          </a:solidFill>
                          <a:latin typeface="Trebuchet MS"/>
                        </a:rPr>
                        <a:t>It is used to group the body content in a table.</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r>
              <a:tr h="347760">
                <a:tc>
                  <a:txBody>
                    <a:bodyPr lIns="86760" rIns="86760" tIns="43200" bIns="43200" anchor="ctr">
                      <a:noAutofit/>
                    </a:bodyPr>
                    <a:p>
                      <a:pPr>
                        <a:lnSpc>
                          <a:spcPct val="100000"/>
                        </a:lnSpc>
                        <a:buNone/>
                      </a:pPr>
                      <a:r>
                        <a:rPr b="0" lang="en-IN" sz="1700" spc="-1" strike="noStrike">
                          <a:solidFill>
                            <a:srgbClr val="000000"/>
                          </a:solidFill>
                          <a:latin typeface="Trebuchet MS"/>
                        </a:rPr>
                        <a:t>&lt;thead&gt;</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c>
                  <a:txBody>
                    <a:bodyPr lIns="86760" rIns="86760" tIns="43200" bIns="43200" anchor="ctr">
                      <a:noAutofit/>
                    </a:bodyPr>
                    <a:p>
                      <a:pPr>
                        <a:lnSpc>
                          <a:spcPct val="100000"/>
                        </a:lnSpc>
                        <a:buNone/>
                      </a:pPr>
                      <a:r>
                        <a:rPr b="0" lang="en-IN" sz="1700" spc="-1" strike="noStrike">
                          <a:solidFill>
                            <a:srgbClr val="000000"/>
                          </a:solidFill>
                          <a:latin typeface="Trebuchet MS"/>
                        </a:rPr>
                        <a:t>It is used to group the header content in a table.</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r>
              <a:tr h="350640">
                <a:tc>
                  <a:txBody>
                    <a:bodyPr lIns="86760" rIns="86760" tIns="43200" bIns="43200" anchor="ctr">
                      <a:noAutofit/>
                    </a:bodyPr>
                    <a:p>
                      <a:pPr>
                        <a:lnSpc>
                          <a:spcPct val="100000"/>
                        </a:lnSpc>
                        <a:buNone/>
                      </a:pPr>
                      <a:r>
                        <a:rPr b="0" lang="en-IN" sz="1700" spc="-1" strike="noStrike">
                          <a:solidFill>
                            <a:srgbClr val="000000"/>
                          </a:solidFill>
                          <a:latin typeface="Trebuchet MS"/>
                        </a:rPr>
                        <a:t>&lt;tfooter&gt;</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c>
                  <a:txBody>
                    <a:bodyPr lIns="86760" rIns="86760" tIns="43200" bIns="43200" anchor="ctr">
                      <a:noAutofit/>
                    </a:bodyPr>
                    <a:p>
                      <a:pPr>
                        <a:lnSpc>
                          <a:spcPct val="100000"/>
                        </a:lnSpc>
                        <a:buNone/>
                      </a:pPr>
                      <a:r>
                        <a:rPr b="0" lang="en-IN" sz="1700" spc="-1" strike="noStrike">
                          <a:solidFill>
                            <a:srgbClr val="000000"/>
                          </a:solidFill>
                          <a:latin typeface="Trebuchet MS"/>
                        </a:rPr>
                        <a:t>It is used to group the footer content in a table.</a:t>
                      </a:r>
                      <a:endParaRPr b="0" lang="en-US" sz="1700" spc="-1" strike="noStrike">
                        <a:latin typeface="Arial"/>
                      </a:endParaRPr>
                    </a:p>
                  </a:txBody>
                  <a:tcPr anchor="ctr" marL="86760" marR="8676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43" name="PlaceHolder 2"/>
          <p:cNvSpPr>
            <a:spLocks noGrp="1"/>
          </p:cNvSpPr>
          <p:nvPr>
            <p:ph/>
          </p:nvPr>
        </p:nvSpPr>
        <p:spPr>
          <a:xfrm>
            <a:off x="838080" y="807840"/>
            <a:ext cx="10515240" cy="5368680"/>
          </a:xfrm>
          <a:prstGeom prst="rect">
            <a:avLst/>
          </a:prstGeom>
          <a:noFill/>
          <a:ln w="0">
            <a:noFill/>
          </a:ln>
        </p:spPr>
        <p:txBody>
          <a:bodyPr anchor="t">
            <a:normAutofit fontScale="80000"/>
          </a:bodyPr>
          <a:p>
            <a:pPr algn="just">
              <a:lnSpc>
                <a:spcPct val="100000"/>
              </a:lnSpc>
              <a:spcBef>
                <a:spcPts val="1001"/>
              </a:spcBef>
              <a:buNone/>
              <a:tabLst>
                <a:tab algn="l" pos="0"/>
              </a:tabLst>
            </a:pPr>
            <a:r>
              <a:rPr b="0" lang="en-IN" sz="1600" spc="-1" strike="noStrike">
                <a:solidFill>
                  <a:srgbClr val="404040"/>
                </a:solidFill>
                <a:latin typeface="Trebuchet MS"/>
              </a:rPr>
              <a:t>&lt;!DOCTYPE html&gt;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&lt;html&gt;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&lt;head&gt; </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&lt;title&gt; Example of Tables &lt;/title&gt; &lt;/head&gt;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&lt;body&gt;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&lt;h2&gt;  Student List &lt;/h2&gt;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&lt;table  width="100"&gt;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&lt;tr&gt;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	</a:t>
            </a:r>
            <a:r>
              <a:rPr b="0" lang="en-IN" sz="1600" spc="-1" strike="noStrike">
                <a:solidFill>
                  <a:srgbClr val="404040"/>
                </a:solidFill>
                <a:latin typeface="Trebuchet MS"/>
              </a:rPr>
              <a:t>&lt;td&gt;VIVEK &lt;/td&gt;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	</a:t>
            </a:r>
            <a:r>
              <a:rPr b="0" lang="en-IN" sz="1600" spc="-1" strike="noStrike">
                <a:solidFill>
                  <a:srgbClr val="404040"/>
                </a:solidFill>
                <a:latin typeface="Trebuchet MS"/>
              </a:rPr>
              <a:t>&lt;td&gt;REDDY&lt;/td&gt;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&lt;/tr&gt;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&lt;tr&gt;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	</a:t>
            </a:r>
            <a:r>
              <a:rPr b="0" lang="en-IN" sz="1600" spc="-1" strike="noStrike">
                <a:solidFill>
                  <a:srgbClr val="404040"/>
                </a:solidFill>
                <a:latin typeface="Trebuchet MS"/>
              </a:rPr>
              <a:t>&lt;td&gt;AHMED&lt;/td&gt;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	</a:t>
            </a:r>
            <a:r>
              <a:rPr b="0" lang="en-IN" sz="1600" spc="-1" strike="noStrike">
                <a:solidFill>
                  <a:srgbClr val="404040"/>
                </a:solidFill>
                <a:latin typeface="Trebuchet MS"/>
              </a:rPr>
              <a:t>&lt;td&gt;ASHFAQUE&lt;/td&gt;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&lt;/tr&gt;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	</a:t>
            </a:r>
            <a:r>
              <a:rPr b="0" lang="en-IN" sz="1600" spc="-1" strike="noStrike">
                <a:solidFill>
                  <a:srgbClr val="404040"/>
                </a:solidFill>
                <a:latin typeface="Trebuchet MS"/>
              </a:rPr>
              <a:t>&lt;/table&gt;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&lt;/body&gt;</a:t>
            </a:r>
            <a:endParaRPr b="0" lang="en-US" sz="1600" spc="-1" strike="noStrike">
              <a:solidFill>
                <a:srgbClr val="404040"/>
              </a:solidFill>
              <a:latin typeface="Trebuchet MS"/>
            </a:endParaRPr>
          </a:p>
          <a:p>
            <a:pPr algn="just">
              <a:lnSpc>
                <a:spcPct val="100000"/>
              </a:lnSpc>
              <a:spcBef>
                <a:spcPts val="1001"/>
              </a:spcBef>
              <a:buNone/>
              <a:tabLst>
                <a:tab algn="l" pos="0"/>
              </a:tabLst>
            </a:pPr>
            <a:r>
              <a:rPr b="0" lang="en-IN" sz="1600" spc="-1" strike="noStrike">
                <a:solidFill>
                  <a:srgbClr val="404040"/>
                </a:solidFill>
                <a:latin typeface="Trebuchet MS"/>
              </a:rPr>
              <a:t>&lt;/html&gt; </a:t>
            </a:r>
            <a:endParaRPr b="0" lang="en-US" sz="1600" spc="-1" strike="noStrike">
              <a:solidFill>
                <a:srgbClr val="404040"/>
              </a:solidFill>
              <a:latin typeface="Trebuchet MS"/>
            </a:endParaRPr>
          </a:p>
        </p:txBody>
      </p:sp>
      <p:sp>
        <p:nvSpPr>
          <p:cNvPr id="344"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45" name="Google Shape;176;p28" descr="C:\Users\User\Downloads\PCACS.png"/>
          <p:cNvPicPr/>
          <p:nvPr/>
        </p:nvPicPr>
        <p:blipFill>
          <a:blip r:embed="rId1"/>
          <a:stretch/>
        </p:blipFill>
        <p:spPr>
          <a:xfrm>
            <a:off x="11192040" y="11880"/>
            <a:ext cx="999720" cy="571320"/>
          </a:xfrm>
          <a:prstGeom prst="rect">
            <a:avLst/>
          </a:prstGeom>
          <a:ln w="0">
            <a:noFill/>
          </a:ln>
        </p:spPr>
      </p:pic>
      <p:sp>
        <p:nvSpPr>
          <p:cNvPr id="346" name="Rectangle 5"/>
          <p:cNvSpPr/>
          <p:nvPr/>
        </p:nvSpPr>
        <p:spPr>
          <a:xfrm>
            <a:off x="4497840" y="-6480"/>
            <a:ext cx="28191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Table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3" name="Diagram3"/>
          <p:cNvGraphicFramePr/>
          <p:nvPr>
            <p:extLst>
              <p:ext uri="{D42A27DB-BD31-4B8C-83A1-F6EECF244321}">
                <p14:modId xmlns:p14="http://schemas.microsoft.com/office/powerpoint/2010/main" val="4172670121"/>
              </p:ext>
            </p:extLst>
          </p:nvPr>
        </p:nvGraphicFramePr>
        <p:xfrm>
          <a:off x="838080" y="1027800"/>
          <a:ext cx="10646280" cy="55227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4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49" name="Google Shape;176;p28" descr="C:\Users\User\Downloads\PCACS.png"/>
          <p:cNvPicPr/>
          <p:nvPr/>
        </p:nvPicPr>
        <p:blipFill>
          <a:blip r:embed="rId6"/>
          <a:stretch/>
        </p:blipFill>
        <p:spPr>
          <a:xfrm>
            <a:off x="11192040" y="11880"/>
            <a:ext cx="999720" cy="571320"/>
          </a:xfrm>
          <a:prstGeom prst="rect">
            <a:avLst/>
          </a:prstGeom>
          <a:ln w="0">
            <a:noFill/>
          </a:ln>
        </p:spPr>
      </p:pic>
      <p:sp>
        <p:nvSpPr>
          <p:cNvPr id="350" name="Rectangle 7"/>
          <p:cNvSpPr/>
          <p:nvPr/>
        </p:nvSpPr>
        <p:spPr>
          <a:xfrm>
            <a:off x="3656520" y="-6480"/>
            <a:ext cx="45018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3200" spc="-1" strike="noStrike">
                <a:solidFill>
                  <a:srgbClr val="ffffff"/>
                </a:solidFill>
                <a:latin typeface="Trebuchet MS"/>
              </a:rPr>
              <a:t>Global table attributes: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677160" y="2700720"/>
            <a:ext cx="8596440" cy="1826280"/>
          </a:xfrm>
          <a:prstGeom prst="rect">
            <a:avLst/>
          </a:prstGeom>
          <a:noFill/>
          <a:ln w="0">
            <a:noFill/>
          </a:ln>
        </p:spPr>
        <p:txBody>
          <a:bodyPr anchor="b">
            <a:noAutofit/>
          </a:bodyPr>
          <a:p>
            <a:pPr>
              <a:lnSpc>
                <a:spcPct val="100000"/>
              </a:lnSpc>
              <a:buNone/>
            </a:pPr>
            <a:r>
              <a:rPr b="0" lang="en-US" sz="4000" spc="-1" strike="noStrike">
                <a:solidFill>
                  <a:srgbClr val="418ab3"/>
                </a:solidFill>
                <a:latin typeface="Trebuchet MS"/>
              </a:rPr>
              <a:t>Form tag</a:t>
            </a:r>
            <a:endParaRPr b="0" lang="en-US" sz="4000" spc="-1" strike="noStrike">
              <a:solidFill>
                <a:srgbClr val="000000"/>
              </a:solidFill>
              <a:latin typeface="Trebuchet MS"/>
            </a:endParaRPr>
          </a:p>
        </p:txBody>
      </p:sp>
      <p:sp>
        <p:nvSpPr>
          <p:cNvPr id="352" name="PlaceHolder 2"/>
          <p:cNvSpPr>
            <a:spLocks noGrp="1"/>
          </p:cNvSpPr>
          <p:nvPr>
            <p:ph/>
          </p:nvPr>
        </p:nvSpPr>
        <p:spPr>
          <a:xfrm>
            <a:off x="677160" y="4527360"/>
            <a:ext cx="8596440" cy="860040"/>
          </a:xfrm>
          <a:prstGeom prst="rect">
            <a:avLst/>
          </a:prstGeom>
          <a:noFill/>
          <a:ln w="0">
            <a:noFill/>
          </a:ln>
        </p:spPr>
        <p:txBody>
          <a:bodyPr anchor="t">
            <a:noAutofit/>
          </a:bodyPr>
          <a:p>
            <a:endParaRPr b="0" lang="en-US" sz="1800" spc="-1" strike="noStrike">
              <a:solidFill>
                <a:srgbClr val="404040"/>
              </a:solidFill>
              <a:latin typeface="Trebuchet MS"/>
            </a:endParaRPr>
          </a:p>
        </p:txBody>
      </p:sp>
      <p:sp>
        <p:nvSpPr>
          <p:cNvPr id="353"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54" name="Google Shape;176;p28" descr="C:\Users\User\Downloads\PCACS.png"/>
          <p:cNvPicPr/>
          <p:nvPr/>
        </p:nvPicPr>
        <p:blipFill>
          <a:blip r:embed="rId1"/>
          <a:stretch/>
        </p:blipFill>
        <p:spPr>
          <a:xfrm>
            <a:off x="11192040" y="11880"/>
            <a:ext cx="999720" cy="57132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56"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HTTP stands for Hypertext Transfer Protocol and is the protocol used to enable communication (HTML Transfer) between a client and server</a:t>
            </a:r>
            <a:endParaRPr b="0" lang="en-US" sz="20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HTTPS just means that the HTTP is secured through encryption.</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There are many methods available using HTTP, such as </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GET : requests data from a source</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POST:  Sends data to a server</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IN" sz="4400" spc="-1" strike="noStrike">
                <a:solidFill>
                  <a:srgbClr val="418ab3"/>
                </a:solidFill>
                <a:latin typeface="Trebuchet MS"/>
              </a:rPr>
              <a:t>What is HTML Form</a:t>
            </a:r>
            <a:endParaRPr b="0" lang="en-US" sz="4400" spc="-1" strike="noStrike">
              <a:solidFill>
                <a:srgbClr val="000000"/>
              </a:solidFill>
              <a:latin typeface="Trebuchet MS"/>
            </a:endParaRPr>
          </a:p>
        </p:txBody>
      </p:sp>
      <p:sp>
        <p:nvSpPr>
          <p:cNvPr id="358"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Forms are one of the most important HTML elements used to receive information from the client using the website.</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Inside an HTML form there are input tags and label tags, where the attributes play a large role in determining how they work.</a:t>
            </a:r>
            <a:endParaRPr b="0" lang="en-US" sz="20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60" name="PlaceHolder 2"/>
          <p:cNvSpPr>
            <a:spLocks noGrp="1"/>
          </p:cNvSpPr>
          <p:nvPr>
            <p:ph/>
          </p:nvPr>
        </p:nvSpPr>
        <p:spPr>
          <a:xfrm>
            <a:off x="838080" y="1571400"/>
            <a:ext cx="10515240" cy="4605120"/>
          </a:xfrm>
          <a:prstGeom prst="rect">
            <a:avLst/>
          </a:prstGeom>
          <a:noFill/>
          <a:ln w="0">
            <a:noFill/>
          </a:ln>
        </p:spPr>
        <p:txBody>
          <a:bodyPr anchor="t">
            <a:normAutofit/>
          </a:bodyPr>
          <a:p>
            <a:pPr marL="343080" indent="-343080">
              <a:lnSpc>
                <a:spcPct val="100000"/>
              </a:lnSpc>
              <a:spcBef>
                <a:spcPts val="1001"/>
              </a:spcBef>
              <a:buClr>
                <a:srgbClr val="418ab3"/>
              </a:buClr>
              <a:buSzPct val="80000"/>
              <a:buFont typeface="Wingdings 3" charset="2"/>
              <a:buChar char=""/>
            </a:pPr>
            <a:r>
              <a:rPr b="0" lang="en-IN" sz="2000" spc="-1" strike="noStrike">
                <a:solidFill>
                  <a:srgbClr val="414141"/>
                </a:solidFill>
                <a:latin typeface="Segoe UI"/>
              </a:rPr>
              <a:t>HTML Forms are required to collect different kinds of user inputs, such as contact details like name, email address, phone numbers, or details like credit card information, etc.</a:t>
            </a:r>
            <a:endParaRPr b="0" lang="en-US" sz="20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pPr>
            <a:r>
              <a:rPr b="0" lang="en-IN" sz="2000" spc="-1" strike="noStrike">
                <a:solidFill>
                  <a:srgbClr val="414141"/>
                </a:solidFill>
                <a:latin typeface="Segoe UI"/>
              </a:rPr>
              <a:t>Forms contain special elements called controls like input box, checkboxes, radio-buttons, submit buttons, etc. </a:t>
            </a:r>
            <a:r>
              <a:rPr b="0" lang="en-US" sz="2000" spc="-1" strike="noStrike">
                <a:solidFill>
                  <a:srgbClr val="414141"/>
                </a:solidFill>
                <a:latin typeface="Segoe UI"/>
              </a:rPr>
              <a:t>which are used to take information from the user</a:t>
            </a:r>
            <a:br>
              <a:rPr sz="1800"/>
            </a:br>
            <a:r>
              <a:rPr b="0" lang="en-US" sz="1800" spc="-1" strike="noStrike">
                <a:solidFill>
                  <a:srgbClr val="404040"/>
                </a:solidFill>
                <a:latin typeface="Trebuchet MS"/>
              </a:rPr>
              <a:t> </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p:txBody>
      </p:sp>
      <p:sp>
        <p:nvSpPr>
          <p:cNvPr id="36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62" name="Google Shape;176;p28" descr="C:\Users\User\Downloads\PCACS.png"/>
          <p:cNvPicPr/>
          <p:nvPr/>
        </p:nvPicPr>
        <p:blipFill>
          <a:blip r:embed="rId1"/>
          <a:stretch/>
        </p:blipFill>
        <p:spPr>
          <a:xfrm>
            <a:off x="11192040" y="11880"/>
            <a:ext cx="999720" cy="571320"/>
          </a:xfrm>
          <a:prstGeom prst="rect">
            <a:avLst/>
          </a:prstGeom>
          <a:ln w="0">
            <a:noFill/>
          </a:ln>
        </p:spPr>
      </p:pic>
      <p:sp>
        <p:nvSpPr>
          <p:cNvPr id="363" name="Rectangle 5"/>
          <p:cNvSpPr/>
          <p:nvPr/>
        </p:nvSpPr>
        <p:spPr>
          <a:xfrm>
            <a:off x="4068000" y="-6480"/>
            <a:ext cx="36788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What is HTML Form</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65" name="PlaceHolder 2"/>
          <p:cNvSpPr>
            <a:spLocks noGrp="1"/>
          </p:cNvSpPr>
          <p:nvPr>
            <p:ph/>
          </p:nvPr>
        </p:nvSpPr>
        <p:spPr>
          <a:xfrm>
            <a:off x="677160" y="2160720"/>
            <a:ext cx="8596440" cy="3880440"/>
          </a:xfrm>
          <a:prstGeom prst="rect">
            <a:avLst/>
          </a:prstGeom>
          <a:noFill/>
          <a:ln w="0">
            <a:noFill/>
          </a:ln>
        </p:spPr>
        <p:txBody>
          <a:bodyPr anchor="t">
            <a:normAutofit/>
          </a:bodyPr>
          <a:p>
            <a:pPr algn="just">
              <a:lnSpc>
                <a:spcPct val="100000"/>
              </a:lnSpc>
              <a:spcBef>
                <a:spcPts val="1001"/>
              </a:spcBef>
              <a:buNone/>
              <a:tabLst>
                <a:tab algn="l" pos="0"/>
              </a:tabLst>
            </a:pPr>
            <a:r>
              <a:rPr b="0" lang="en-IN" sz="2000" spc="-1" strike="noStrike">
                <a:solidFill>
                  <a:srgbClr val="404040"/>
                </a:solidFill>
                <a:latin typeface="Consolas"/>
              </a:rPr>
              <a:t>&lt;form&gt;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    </a:t>
            </a:r>
            <a:r>
              <a:rPr b="0" lang="en-IN" sz="2000" spc="-1" strike="noStrike">
                <a:solidFill>
                  <a:srgbClr val="404040"/>
                </a:solidFill>
                <a:latin typeface="Consolas"/>
              </a:rPr>
              <a:t>Username:&lt;input type="text"&gt;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    </a:t>
            </a:r>
            <a:r>
              <a:rPr b="0" lang="en-IN" sz="2000" spc="-1" strike="noStrike">
                <a:solidFill>
                  <a:srgbClr val="404040"/>
                </a:solidFill>
                <a:latin typeface="Consolas"/>
              </a:rPr>
              <a:t>Password: &lt;input type="password"&gt;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    </a:t>
            </a:r>
            <a:r>
              <a:rPr b="0" lang="en-IN" sz="2000" spc="-1" strike="noStrike">
                <a:solidFill>
                  <a:srgbClr val="404040"/>
                </a:solidFill>
                <a:latin typeface="Consolas"/>
              </a:rPr>
              <a:t>&lt;input type="submit" value="Submit"&gt;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&lt;/form&gt;</a:t>
            </a:r>
            <a:endParaRPr b="0" lang="en-US" sz="2000" spc="-1" strike="noStrike">
              <a:solidFill>
                <a:srgbClr val="404040"/>
              </a:solidFill>
              <a:latin typeface="Trebuchet MS"/>
            </a:endParaRPr>
          </a:p>
        </p:txBody>
      </p:sp>
      <p:sp>
        <p:nvSpPr>
          <p:cNvPr id="36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67" name="Google Shape;176;p28" descr="C:\Users\User\Downloads\PCACS.png"/>
          <p:cNvPicPr/>
          <p:nvPr/>
        </p:nvPicPr>
        <p:blipFill>
          <a:blip r:embed="rId1"/>
          <a:stretch/>
        </p:blipFill>
        <p:spPr>
          <a:xfrm>
            <a:off x="11192040" y="11880"/>
            <a:ext cx="999720" cy="571320"/>
          </a:xfrm>
          <a:prstGeom prst="rect">
            <a:avLst/>
          </a:prstGeom>
          <a:ln w="0">
            <a:noFill/>
          </a:ln>
        </p:spPr>
      </p:pic>
      <p:sp>
        <p:nvSpPr>
          <p:cNvPr id="368" name="Rectangle 10"/>
          <p:cNvSpPr/>
          <p:nvPr/>
        </p:nvSpPr>
        <p:spPr>
          <a:xfrm>
            <a:off x="4518360" y="-6480"/>
            <a:ext cx="27781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Form example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graphicFrame>
        <p:nvGraphicFramePr>
          <p:cNvPr id="4" name="Diagram4"/>
          <p:cNvGraphicFramePr/>
          <p:nvPr>
            <p:extLst>
              <p:ext uri="{D42A27DB-BD31-4B8C-83A1-F6EECF244321}">
                <p14:modId xmlns:p14="http://schemas.microsoft.com/office/powerpoint/2010/main" val="984808915"/>
              </p:ext>
            </p:extLst>
          </p:nvPr>
        </p:nvGraphicFramePr>
        <p:xfrm>
          <a:off x="838080" y="1825560"/>
          <a:ext cx="10169640" cy="3607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7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71" name="Google Shape;176;p28" descr="C:\Users\User\Downloads\PCACS.png"/>
          <p:cNvPicPr/>
          <p:nvPr/>
        </p:nvPicPr>
        <p:blipFill>
          <a:blip r:embed="rId6"/>
          <a:stretch/>
        </p:blipFill>
        <p:spPr>
          <a:xfrm>
            <a:off x="11192040" y="11880"/>
            <a:ext cx="999720" cy="571320"/>
          </a:xfrm>
          <a:prstGeom prst="rect">
            <a:avLst/>
          </a:prstGeom>
          <a:ln w="0">
            <a:noFill/>
          </a:ln>
        </p:spPr>
      </p:pic>
      <p:sp>
        <p:nvSpPr>
          <p:cNvPr id="372" name="Rectangle 12"/>
          <p:cNvSpPr/>
          <p:nvPr/>
        </p:nvSpPr>
        <p:spPr>
          <a:xfrm>
            <a:off x="4388040" y="-6480"/>
            <a:ext cx="30387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Form attributes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182"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400" spc="-1" strike="noStrike">
                <a:solidFill>
                  <a:srgbClr val="404040"/>
                </a:solidFill>
                <a:latin typeface="Trebuchet MS"/>
              </a:rPr>
              <a:t>A full-stack developer combines their knowledge of both front- and back-end languages, along with other technical skills and expertise, to work on any part of the development process.</a:t>
            </a:r>
            <a:endParaRPr b="0" lang="en-US" sz="24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74" name="PlaceHolder 2"/>
          <p:cNvSpPr>
            <a:spLocks noGrp="1"/>
          </p:cNvSpPr>
          <p:nvPr>
            <p:ph/>
          </p:nvPr>
        </p:nvSpPr>
        <p:spPr>
          <a:xfrm>
            <a:off x="677160" y="2160720"/>
            <a:ext cx="8596440" cy="3880440"/>
          </a:xfrm>
          <a:prstGeom prst="rect">
            <a:avLst/>
          </a:prstGeom>
          <a:noFill/>
          <a:ln w="0">
            <a:noFill/>
          </a:ln>
        </p:spPr>
        <p:txBody>
          <a:bodyPr anchor="t">
            <a:no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It allows you to specify various types of user input fields, depending on the type attribute. An input element can be of type text field, password field, checkbox, radio button, submit button, reset button, file select box, as well as several new input types introduced in HTML5.</a:t>
            </a:r>
            <a:endParaRPr b="0" lang="en-US" sz="2000" spc="-1" strike="noStrike">
              <a:solidFill>
                <a:srgbClr val="404040"/>
              </a:solidFill>
              <a:latin typeface="Trebuchet MS"/>
            </a:endParaRPr>
          </a:p>
          <a:p>
            <a:pPr algn="just">
              <a:lnSpc>
                <a:spcPct val="100000"/>
              </a:lnSpc>
              <a:spcBef>
                <a:spcPts val="1001"/>
              </a:spcBef>
              <a:buNone/>
              <a:tabLst>
                <a:tab algn="l" pos="0"/>
              </a:tabLst>
            </a:pPr>
            <a:br>
              <a:rPr sz="1800"/>
            </a:br>
            <a:endParaRPr b="0" lang="en-US" sz="1800" spc="-1" strike="noStrike">
              <a:solidFill>
                <a:srgbClr val="404040"/>
              </a:solidFill>
              <a:latin typeface="Trebuchet MS"/>
            </a:endParaRPr>
          </a:p>
        </p:txBody>
      </p:sp>
      <p:sp>
        <p:nvSpPr>
          <p:cNvPr id="37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76" name="Google Shape;176;p28" descr="C:\Users\User\Downloads\PCACS.png"/>
          <p:cNvPicPr/>
          <p:nvPr/>
        </p:nvPicPr>
        <p:blipFill>
          <a:blip r:embed="rId1"/>
          <a:stretch/>
        </p:blipFill>
        <p:spPr>
          <a:xfrm>
            <a:off x="11192040" y="11880"/>
            <a:ext cx="999720" cy="571320"/>
          </a:xfrm>
          <a:prstGeom prst="rect">
            <a:avLst/>
          </a:prstGeom>
          <a:ln w="0">
            <a:noFill/>
          </a:ln>
        </p:spPr>
      </p:pic>
      <p:sp>
        <p:nvSpPr>
          <p:cNvPr id="377" name="Rectangle 9"/>
          <p:cNvSpPr/>
          <p:nvPr/>
        </p:nvSpPr>
        <p:spPr>
          <a:xfrm>
            <a:off x="4530240" y="-6480"/>
            <a:ext cx="27536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Input Element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79"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Text fields are one line areas that allow the user to input text.</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Single-line text input controls are created using an &lt;input&gt; element, whose type attribute has a value of text. E.g. single-line text input used to take username:</a:t>
            </a:r>
            <a:endParaRPr b="0" lang="en-US" sz="2000" spc="-1" strike="noStrike">
              <a:solidFill>
                <a:srgbClr val="404040"/>
              </a:solidFill>
              <a:latin typeface="Trebuchet MS"/>
            </a:endParaRPr>
          </a:p>
          <a:p>
            <a:pPr>
              <a:lnSpc>
                <a:spcPct val="100000"/>
              </a:lnSpc>
              <a:spcBef>
                <a:spcPts val="1001"/>
              </a:spcBef>
              <a:buNone/>
            </a:pP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5f6364"/>
                </a:solidFill>
                <a:latin typeface="Consolas"/>
              </a:rPr>
              <a:t>&lt;</a:t>
            </a:r>
            <a:r>
              <a:rPr b="0" lang="en-IN" sz="2000" spc="-1" strike="noStrike">
                <a:solidFill>
                  <a:srgbClr val="990055"/>
                </a:solidFill>
                <a:latin typeface="Consolas"/>
              </a:rPr>
              <a:t>form</a:t>
            </a:r>
            <a:r>
              <a:rPr b="0" lang="en-IN" sz="2000" spc="-1" strike="noStrike">
                <a:solidFill>
                  <a:srgbClr val="5f6364"/>
                </a:solidFill>
                <a:latin typeface="Consolas"/>
              </a:rPr>
              <a:t>&gt;</a:t>
            </a:r>
            <a:r>
              <a:rPr b="0" lang="en-IN" sz="2000" spc="-1" strike="noStrike">
                <a:solidFill>
                  <a:srgbClr val="000000"/>
                </a:solidFill>
                <a:latin typeface="Consola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000000"/>
                </a:solidFill>
                <a:latin typeface="Consolas"/>
              </a:rPr>
              <a:t>	</a:t>
            </a:r>
            <a:r>
              <a:rPr b="0" lang="en-IN" sz="2000" spc="-1" strike="noStrike">
                <a:solidFill>
                  <a:srgbClr val="000000"/>
                </a:solidFill>
                <a:latin typeface="Consolas"/>
              </a:rPr>
              <a:t>Username:</a:t>
            </a:r>
            <a:r>
              <a:rPr b="0" lang="en-IN" sz="2000" spc="-1" strike="noStrike">
                <a:solidFill>
                  <a:srgbClr val="5f6364"/>
                </a:solidFill>
                <a:latin typeface="Consolas"/>
              </a:rPr>
              <a:t>&lt;</a:t>
            </a:r>
            <a:r>
              <a:rPr b="0" lang="en-IN" sz="2000" spc="-1" strike="noStrike">
                <a:solidFill>
                  <a:srgbClr val="990055"/>
                </a:solidFill>
                <a:latin typeface="Consolas"/>
              </a:rPr>
              <a:t>input </a:t>
            </a:r>
            <a:r>
              <a:rPr b="0" lang="en-IN" sz="2000" spc="-1" strike="noStrike">
                <a:solidFill>
                  <a:srgbClr val="669900"/>
                </a:solidFill>
                <a:latin typeface="Consolas"/>
              </a:rPr>
              <a:t>type</a:t>
            </a:r>
            <a:r>
              <a:rPr b="0" lang="en-IN" sz="2000" spc="-1" strike="noStrike">
                <a:solidFill>
                  <a:srgbClr val="5f6364"/>
                </a:solidFill>
                <a:latin typeface="Consolas"/>
              </a:rPr>
              <a:t>="</a:t>
            </a:r>
            <a:r>
              <a:rPr b="0" lang="en-IN" sz="2000" spc="-1" strike="noStrike">
                <a:solidFill>
                  <a:srgbClr val="0077aa"/>
                </a:solidFill>
                <a:latin typeface="Consolas"/>
              </a:rPr>
              <a:t>text</a:t>
            </a:r>
            <a:r>
              <a:rPr b="0" lang="en-IN" sz="2000" spc="-1" strike="noStrike">
                <a:solidFill>
                  <a:srgbClr val="5f6364"/>
                </a:solidFill>
                <a:latin typeface="Consolas"/>
              </a:rPr>
              <a:t>"</a:t>
            </a:r>
            <a:r>
              <a:rPr b="0" lang="en-IN" sz="2000" spc="-1" strike="noStrike">
                <a:solidFill>
                  <a:srgbClr val="990055"/>
                </a:solidFill>
                <a:latin typeface="Consolas"/>
              </a:rPr>
              <a:t> </a:t>
            </a:r>
            <a:r>
              <a:rPr b="0" lang="en-IN" sz="2000" spc="-1" strike="noStrike">
                <a:solidFill>
                  <a:srgbClr val="669900"/>
                </a:solidFill>
                <a:latin typeface="Consolas"/>
              </a:rPr>
              <a:t>id</a:t>
            </a:r>
            <a:r>
              <a:rPr b="0" lang="en-IN" sz="2000" spc="-1" strike="noStrike">
                <a:solidFill>
                  <a:srgbClr val="5f6364"/>
                </a:solidFill>
                <a:latin typeface="Consolas"/>
              </a:rPr>
              <a:t>="</a:t>
            </a:r>
            <a:r>
              <a:rPr b="0" lang="en-IN" sz="2000" spc="-1" strike="noStrike">
                <a:solidFill>
                  <a:srgbClr val="0077aa"/>
                </a:solidFill>
                <a:latin typeface="Consolas"/>
              </a:rPr>
              <a:t>username</a:t>
            </a:r>
            <a:r>
              <a:rPr b="0" lang="en-IN" sz="2000" spc="-1" strike="noStrike">
                <a:solidFill>
                  <a:srgbClr val="5f6364"/>
                </a:solidFill>
                <a:latin typeface="Consolas"/>
              </a:rPr>
              <a:t>"&gt;</a:t>
            </a:r>
            <a:r>
              <a:rPr b="0" lang="en-IN" sz="2000" spc="-1" strike="noStrike">
                <a:solidFill>
                  <a:srgbClr val="000000"/>
                </a:solidFill>
                <a:latin typeface="Consolas"/>
              </a:rPr>
              <a:t> </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5f6364"/>
                </a:solidFill>
                <a:latin typeface="Consolas"/>
              </a:rPr>
              <a:t>&lt;/</a:t>
            </a:r>
            <a:r>
              <a:rPr b="0" lang="en-IN" sz="2000" spc="-1" strike="noStrike">
                <a:solidFill>
                  <a:srgbClr val="990055"/>
                </a:solidFill>
                <a:latin typeface="Consolas"/>
              </a:rPr>
              <a:t>form</a:t>
            </a:r>
            <a:r>
              <a:rPr b="0" lang="en-IN" sz="2000" spc="-1" strike="noStrike">
                <a:solidFill>
                  <a:srgbClr val="5f6364"/>
                </a:solidFill>
                <a:latin typeface="Consolas"/>
              </a:rPr>
              <a:t>&gt;</a:t>
            </a:r>
            <a:endParaRPr b="0" lang="en-US" sz="2000" spc="-1" strike="noStrike">
              <a:solidFill>
                <a:srgbClr val="404040"/>
              </a:solidFill>
              <a:latin typeface="Trebuchet MS"/>
            </a:endParaRPr>
          </a:p>
        </p:txBody>
      </p:sp>
      <p:sp>
        <p:nvSpPr>
          <p:cNvPr id="38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81" name="Google Shape;176;p28" descr="C:\Users\User\Downloads\PCACS.png"/>
          <p:cNvPicPr/>
          <p:nvPr/>
        </p:nvPicPr>
        <p:blipFill>
          <a:blip r:embed="rId1"/>
          <a:stretch/>
        </p:blipFill>
        <p:spPr>
          <a:xfrm>
            <a:off x="11192040" y="11880"/>
            <a:ext cx="999720" cy="571320"/>
          </a:xfrm>
          <a:prstGeom prst="rect">
            <a:avLst/>
          </a:prstGeom>
          <a:ln w="0">
            <a:noFill/>
          </a:ln>
        </p:spPr>
      </p:pic>
      <p:sp>
        <p:nvSpPr>
          <p:cNvPr id="382" name="Rectangle 9"/>
          <p:cNvSpPr/>
          <p:nvPr/>
        </p:nvSpPr>
        <p:spPr>
          <a:xfrm>
            <a:off x="4838040" y="-6480"/>
            <a:ext cx="2138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Text Fields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84"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Size:  Set the width of the field</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Maxlength: </a:t>
            </a:r>
            <a:r>
              <a:rPr b="0" lang="en-IN" sz="2000" spc="-1" strike="noStrike">
                <a:solidFill>
                  <a:srgbClr val="000000"/>
                </a:solidFill>
                <a:latin typeface="GothamRounded"/>
              </a:rPr>
              <a:t>maximum length allowed for the input field.</a:t>
            </a:r>
            <a:r>
              <a:rPr b="0" lang="en-US" sz="2000" spc="-1" strike="noStrike">
                <a:solidFill>
                  <a:srgbClr val="404040"/>
                </a:solidFill>
                <a:latin typeface="Trebuchet MS"/>
              </a:rPr>
              <a:t>.</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Value</a:t>
            </a:r>
            <a:r>
              <a:rPr b="0" lang="en-US" sz="2000" spc="-1" strike="noStrike">
                <a:solidFill>
                  <a:srgbClr val="404040"/>
                </a:solidFill>
                <a:latin typeface="Trebuchet MS"/>
              </a:rPr>
              <a:t> : </a:t>
            </a:r>
            <a:r>
              <a:rPr b="0" lang="en-IN" sz="2000" spc="-1" strike="noStrike">
                <a:solidFill>
                  <a:srgbClr val="404040"/>
                </a:solidFill>
                <a:latin typeface="Trebuchet MS"/>
              </a:rPr>
              <a:t>specifies the initial value for an input field.</a:t>
            </a:r>
            <a:endParaRPr b="0" lang="en-US" sz="2000" spc="-1" strike="noStrike">
              <a:solidFill>
                <a:srgbClr val="404040"/>
              </a:solidFill>
              <a:latin typeface="Trebuchet MS"/>
            </a:endParaRPr>
          </a:p>
        </p:txBody>
      </p:sp>
      <p:sp>
        <p:nvSpPr>
          <p:cNvPr id="38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86" name="Google Shape;176;p28" descr="C:\Users\User\Downloads\PCACS.png"/>
          <p:cNvPicPr/>
          <p:nvPr/>
        </p:nvPicPr>
        <p:blipFill>
          <a:blip r:embed="rId1"/>
          <a:stretch/>
        </p:blipFill>
        <p:spPr>
          <a:xfrm>
            <a:off x="11192040" y="11880"/>
            <a:ext cx="999720" cy="571320"/>
          </a:xfrm>
          <a:prstGeom prst="rect">
            <a:avLst/>
          </a:prstGeom>
          <a:ln w="0">
            <a:noFill/>
          </a:ln>
        </p:spPr>
      </p:pic>
      <p:sp>
        <p:nvSpPr>
          <p:cNvPr id="387" name="Rectangle 8"/>
          <p:cNvSpPr/>
          <p:nvPr/>
        </p:nvSpPr>
        <p:spPr>
          <a:xfrm>
            <a:off x="3617640" y="-6480"/>
            <a:ext cx="45795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Attributes of Text Fields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89" name="PlaceHolder 2"/>
          <p:cNvSpPr>
            <a:spLocks noGrp="1"/>
          </p:cNvSpPr>
          <p:nvPr>
            <p:ph/>
          </p:nvPr>
        </p:nvSpPr>
        <p:spPr>
          <a:xfrm>
            <a:off x="677160" y="2160720"/>
            <a:ext cx="8596440" cy="3880440"/>
          </a:xfrm>
          <a:prstGeom prst="rect">
            <a:avLst/>
          </a:prstGeom>
          <a:noFill/>
          <a:ln w="0">
            <a:noFill/>
          </a:ln>
        </p:spPr>
        <p:txBody>
          <a:bodyPr anchor="t">
            <a:normAutofit/>
          </a:bodyPr>
          <a:p>
            <a:pPr algn="just">
              <a:lnSpc>
                <a:spcPct val="100000"/>
              </a:lnSpc>
              <a:spcBef>
                <a:spcPts val="1001"/>
              </a:spcBef>
              <a:buNone/>
              <a:tabLst>
                <a:tab algn="l" pos="0"/>
              </a:tabLst>
            </a:pPr>
            <a:r>
              <a:rPr b="0" lang="en-IN" sz="2000" spc="-1" strike="noStrike">
                <a:solidFill>
                  <a:srgbClr val="404040"/>
                </a:solidFill>
                <a:latin typeface="Trebuchet MS"/>
              </a:rPr>
              <a:t>Password fields are similar to text fields. The only difference is; characters in a password field are masked, i.e. they are shown as asterisks or dots. T</a:t>
            </a:r>
            <a:r>
              <a:rPr b="0" lang="en-IN" sz="2000" spc="-1" strike="noStrike">
                <a:solidFill>
                  <a:srgbClr val="414141"/>
                </a:solidFill>
                <a:latin typeface="Segoe UI"/>
              </a:rPr>
              <a:t>his is to prevent someone else from reading the password on the screen.</a:t>
            </a:r>
            <a:endParaRPr b="0" lang="en-US" sz="2000" spc="-1" strike="noStrike">
              <a:solidFill>
                <a:srgbClr val="404040"/>
              </a:solidFill>
              <a:latin typeface="Trebuchet MS"/>
            </a:endParaRPr>
          </a:p>
          <a:p>
            <a:pPr algn="just">
              <a:lnSpc>
                <a:spcPct val="100000"/>
              </a:lnSpc>
              <a:spcBef>
                <a:spcPts val="1001"/>
              </a:spcBef>
              <a:buNone/>
              <a:tabLst>
                <a:tab algn="l" pos="0"/>
              </a:tabLst>
            </a:pP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5f6364"/>
                </a:solidFill>
                <a:latin typeface="Consolas"/>
              </a:rPr>
              <a:t>&lt;</a:t>
            </a:r>
            <a:r>
              <a:rPr b="0" lang="en-IN" sz="2000" spc="-1" strike="noStrike">
                <a:solidFill>
                  <a:srgbClr val="990055"/>
                </a:solidFill>
                <a:latin typeface="Consolas"/>
              </a:rPr>
              <a:t>form</a:t>
            </a:r>
            <a:r>
              <a:rPr b="0" lang="en-IN" sz="2000" spc="-1" strike="noStrike">
                <a:solidFill>
                  <a:srgbClr val="5f6364"/>
                </a:solidFill>
                <a:latin typeface="Consolas"/>
              </a:rPr>
              <a:t>&gt;</a:t>
            </a:r>
            <a:r>
              <a:rPr b="0" lang="en-IN" sz="2000" spc="-1" strike="noStrike">
                <a:solidFill>
                  <a:srgbClr val="000000"/>
                </a:solidFill>
                <a:latin typeface="Consolas"/>
              </a:rPr>
              <a:t> </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000000"/>
                </a:solidFill>
                <a:latin typeface="Consolas"/>
              </a:rPr>
              <a:t>	</a:t>
            </a:r>
            <a:r>
              <a:rPr b="0" lang="en-IN" sz="2000" spc="-1" strike="noStrike">
                <a:solidFill>
                  <a:srgbClr val="000000"/>
                </a:solidFill>
                <a:latin typeface="Consolas"/>
              </a:rPr>
              <a:t>Password:</a:t>
            </a:r>
            <a:r>
              <a:rPr b="0" lang="en-IN" sz="2000" spc="-1" strike="noStrike">
                <a:solidFill>
                  <a:srgbClr val="5f6364"/>
                </a:solidFill>
                <a:latin typeface="Consolas"/>
              </a:rPr>
              <a:t>&lt;</a:t>
            </a:r>
            <a:r>
              <a:rPr b="0" lang="en-IN" sz="2000" spc="-1" strike="noStrike">
                <a:solidFill>
                  <a:srgbClr val="990055"/>
                </a:solidFill>
                <a:latin typeface="Consolas"/>
              </a:rPr>
              <a:t>input </a:t>
            </a:r>
            <a:r>
              <a:rPr b="0" lang="en-IN" sz="2000" spc="-1" strike="noStrike">
                <a:solidFill>
                  <a:srgbClr val="669900"/>
                </a:solidFill>
                <a:latin typeface="Consolas"/>
              </a:rPr>
              <a:t>type</a:t>
            </a:r>
            <a:r>
              <a:rPr b="0" lang="en-IN" sz="2000" spc="-1" strike="noStrike">
                <a:solidFill>
                  <a:srgbClr val="5f6364"/>
                </a:solidFill>
                <a:latin typeface="Consolas"/>
              </a:rPr>
              <a:t>="</a:t>
            </a:r>
            <a:r>
              <a:rPr b="0" lang="en-IN" sz="2000" spc="-1" strike="noStrike">
                <a:solidFill>
                  <a:srgbClr val="0077aa"/>
                </a:solidFill>
                <a:latin typeface="Consolas"/>
              </a:rPr>
              <a:t>password</a:t>
            </a:r>
            <a:r>
              <a:rPr b="0" lang="en-IN" sz="2000" spc="-1" strike="noStrike">
                <a:solidFill>
                  <a:srgbClr val="5f6364"/>
                </a:solidFill>
                <a:latin typeface="Consolas"/>
              </a:rPr>
              <a:t>"</a:t>
            </a:r>
            <a:r>
              <a:rPr b="0" lang="en-IN" sz="2000" spc="-1" strike="noStrike">
                <a:solidFill>
                  <a:srgbClr val="990055"/>
                </a:solidFill>
                <a:latin typeface="Consolas"/>
              </a:rPr>
              <a:t> </a:t>
            </a:r>
            <a:r>
              <a:rPr b="0" lang="en-IN" sz="2000" spc="-1" strike="noStrike">
                <a:solidFill>
                  <a:srgbClr val="669900"/>
                </a:solidFill>
                <a:latin typeface="Consolas"/>
              </a:rPr>
              <a:t>id</a:t>
            </a:r>
            <a:r>
              <a:rPr b="0" lang="en-IN" sz="2000" spc="-1" strike="noStrike">
                <a:solidFill>
                  <a:srgbClr val="5f6364"/>
                </a:solidFill>
                <a:latin typeface="Consolas"/>
              </a:rPr>
              <a:t>="</a:t>
            </a:r>
            <a:r>
              <a:rPr b="0" lang="en-IN" sz="2000" spc="-1" strike="noStrike">
                <a:solidFill>
                  <a:srgbClr val="0077aa"/>
                </a:solidFill>
                <a:latin typeface="Consolas"/>
              </a:rPr>
              <a:t>userpwd</a:t>
            </a:r>
            <a:r>
              <a:rPr b="0" lang="en-IN" sz="2000" spc="-1" strike="noStrike">
                <a:solidFill>
                  <a:srgbClr val="5f6364"/>
                </a:solidFill>
                <a:latin typeface="Consolas"/>
              </a:rPr>
              <a:t>"&gt;</a:t>
            </a:r>
            <a:r>
              <a:rPr b="0" lang="en-IN" sz="2000" spc="-1" strike="noStrike">
                <a:solidFill>
                  <a:srgbClr val="000000"/>
                </a:solidFill>
                <a:latin typeface="Consolas"/>
              </a:rPr>
              <a:t> </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5f6364"/>
                </a:solidFill>
                <a:latin typeface="Consolas"/>
              </a:rPr>
              <a:t>&lt;/</a:t>
            </a:r>
            <a:r>
              <a:rPr b="0" lang="en-IN" sz="2000" spc="-1" strike="noStrike">
                <a:solidFill>
                  <a:srgbClr val="990055"/>
                </a:solidFill>
                <a:latin typeface="Consolas"/>
              </a:rPr>
              <a:t>form</a:t>
            </a:r>
            <a:r>
              <a:rPr b="0" lang="en-IN" sz="2000" spc="-1" strike="noStrike">
                <a:solidFill>
                  <a:srgbClr val="5f6364"/>
                </a:solidFill>
                <a:latin typeface="Consolas"/>
              </a:rPr>
              <a:t>&gt;</a:t>
            </a:r>
            <a:endParaRPr b="0" lang="en-US" sz="2000" spc="-1" strike="noStrike">
              <a:solidFill>
                <a:srgbClr val="404040"/>
              </a:solidFill>
              <a:latin typeface="Trebuchet MS"/>
            </a:endParaRPr>
          </a:p>
        </p:txBody>
      </p:sp>
      <p:sp>
        <p:nvSpPr>
          <p:cNvPr id="39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91" name="Google Shape;176;p28" descr="C:\Users\User\Downloads\PCACS.png"/>
          <p:cNvPicPr/>
          <p:nvPr/>
        </p:nvPicPr>
        <p:blipFill>
          <a:blip r:embed="rId1"/>
          <a:stretch/>
        </p:blipFill>
        <p:spPr>
          <a:xfrm>
            <a:off x="11192040" y="11880"/>
            <a:ext cx="999720" cy="571320"/>
          </a:xfrm>
          <a:prstGeom prst="rect">
            <a:avLst/>
          </a:prstGeom>
          <a:ln w="0">
            <a:noFill/>
          </a:ln>
        </p:spPr>
      </p:pic>
      <p:sp>
        <p:nvSpPr>
          <p:cNvPr id="392" name="Rectangle 9"/>
          <p:cNvSpPr/>
          <p:nvPr/>
        </p:nvSpPr>
        <p:spPr>
          <a:xfrm>
            <a:off x="4477680" y="-6480"/>
            <a:ext cx="28587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Password Field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94" name="PlaceHolder 2"/>
          <p:cNvSpPr>
            <a:spLocks noGrp="1"/>
          </p:cNvSpPr>
          <p:nvPr>
            <p:ph/>
          </p:nvPr>
        </p:nvSpPr>
        <p:spPr>
          <a:xfrm>
            <a:off x="677160" y="2160720"/>
            <a:ext cx="8596440" cy="3880440"/>
          </a:xfrm>
          <a:prstGeom prst="rect">
            <a:avLst/>
          </a:prstGeom>
          <a:noFill/>
          <a:ln w="0">
            <a:noFill/>
          </a:ln>
        </p:spPr>
        <p:txBody>
          <a:bodyPr anchor="t">
            <a:noAutofit/>
          </a:bodyPr>
          <a:p>
            <a:pPr algn="just">
              <a:lnSpc>
                <a:spcPct val="100000"/>
              </a:lnSpc>
              <a:spcBef>
                <a:spcPts val="1001"/>
              </a:spcBef>
              <a:buNone/>
              <a:tabLst>
                <a:tab algn="l" pos="0"/>
              </a:tabLst>
            </a:pPr>
            <a:r>
              <a:rPr b="0" lang="en-IN" sz="2000" spc="-1" strike="noStrike">
                <a:solidFill>
                  <a:srgbClr val="404040"/>
                </a:solidFill>
                <a:latin typeface="Trebuchet MS"/>
              </a:rPr>
              <a:t>Radio buttons are used to let the user select exactly one option from a pre-defined set of options. It is created using an &lt;input&gt; element whose type attribute has a value of radio.</a:t>
            </a:r>
            <a:endParaRPr b="0" lang="en-US" sz="2000" spc="-1" strike="noStrike">
              <a:solidFill>
                <a:srgbClr val="404040"/>
              </a:solidFill>
              <a:latin typeface="Trebuchet MS"/>
            </a:endParaRPr>
          </a:p>
          <a:p>
            <a:pPr algn="just">
              <a:lnSpc>
                <a:spcPct val="100000"/>
              </a:lnSpc>
              <a:spcBef>
                <a:spcPts val="1001"/>
              </a:spcBef>
              <a:buNone/>
              <a:tabLst>
                <a:tab algn="l" pos="0"/>
              </a:tabLst>
            </a:pP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5f6364"/>
                </a:solidFill>
                <a:latin typeface="Consolas"/>
              </a:rPr>
              <a:t>&lt;form&gt;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5f6364"/>
                </a:solidFill>
                <a:latin typeface="Consolas"/>
              </a:rPr>
              <a:t>    </a:t>
            </a:r>
            <a:r>
              <a:rPr b="0" lang="en-IN" sz="2000" spc="-1" strike="noStrike">
                <a:solidFill>
                  <a:srgbClr val="5f6364"/>
                </a:solidFill>
                <a:latin typeface="Consolas"/>
              </a:rPr>
              <a:t>&lt;input type="radio" name="gender"&gt;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5f6364"/>
                </a:solidFill>
                <a:latin typeface="Consolas"/>
              </a:rPr>
              <a:t>    </a:t>
            </a:r>
            <a:r>
              <a:rPr b="0" lang="en-IN" sz="2000" spc="-1" strike="noStrike">
                <a:solidFill>
                  <a:srgbClr val="5f6364"/>
                </a:solidFill>
                <a:latin typeface="Consolas"/>
              </a:rPr>
              <a:t>Male</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5f6364"/>
                </a:solidFill>
                <a:latin typeface="Consolas"/>
              </a:rPr>
              <a:t>    </a:t>
            </a:r>
            <a:r>
              <a:rPr b="0" lang="en-IN" sz="2000" spc="-1" strike="noStrike">
                <a:solidFill>
                  <a:srgbClr val="5f6364"/>
                </a:solidFill>
                <a:latin typeface="Consolas"/>
              </a:rPr>
              <a:t>&lt;input type="radio"  name="gender"&gt;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5f6364"/>
                </a:solidFill>
                <a:latin typeface="Consolas"/>
              </a:rPr>
              <a:t>    </a:t>
            </a:r>
            <a:r>
              <a:rPr b="0" lang="en-IN" sz="2000" spc="-1" strike="noStrike">
                <a:solidFill>
                  <a:srgbClr val="5f6364"/>
                </a:solidFill>
                <a:latin typeface="Consolas"/>
              </a:rPr>
              <a:t>Female</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5f6364"/>
                </a:solidFill>
                <a:latin typeface="Consolas"/>
              </a:rPr>
              <a:t>&lt;/form&gt;</a:t>
            </a:r>
            <a:endParaRPr b="0" lang="en-US" sz="2000" spc="-1" strike="noStrike">
              <a:solidFill>
                <a:srgbClr val="404040"/>
              </a:solidFill>
              <a:latin typeface="Trebuchet MS"/>
            </a:endParaRPr>
          </a:p>
        </p:txBody>
      </p:sp>
      <p:sp>
        <p:nvSpPr>
          <p:cNvPr id="39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396" name="Google Shape;176;p28" descr="C:\Users\User\Downloads\PCACS.png"/>
          <p:cNvPicPr/>
          <p:nvPr/>
        </p:nvPicPr>
        <p:blipFill>
          <a:blip r:embed="rId1"/>
          <a:stretch/>
        </p:blipFill>
        <p:spPr>
          <a:xfrm>
            <a:off x="11192040" y="11880"/>
            <a:ext cx="999720" cy="571320"/>
          </a:xfrm>
          <a:prstGeom prst="rect">
            <a:avLst/>
          </a:prstGeom>
          <a:ln w="0">
            <a:noFill/>
          </a:ln>
        </p:spPr>
      </p:pic>
      <p:sp>
        <p:nvSpPr>
          <p:cNvPr id="397" name="Rectangle 8"/>
          <p:cNvSpPr/>
          <p:nvPr/>
        </p:nvSpPr>
        <p:spPr>
          <a:xfrm>
            <a:off x="4560840" y="-6480"/>
            <a:ext cx="26928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Radio Buttons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399" name="PlaceHolder 2"/>
          <p:cNvSpPr>
            <a:spLocks noGrp="1"/>
          </p:cNvSpPr>
          <p:nvPr>
            <p:ph/>
          </p:nvPr>
        </p:nvSpPr>
        <p:spPr>
          <a:xfrm>
            <a:off x="677160" y="2160720"/>
            <a:ext cx="8596440" cy="3880440"/>
          </a:xfrm>
          <a:prstGeom prst="rect">
            <a:avLst/>
          </a:prstGeom>
          <a:noFill/>
          <a:ln w="0">
            <a:noFill/>
          </a:ln>
        </p:spPr>
        <p:txBody>
          <a:bodyPr anchor="t">
            <a:normAutofit fontScale="44000"/>
          </a:bodyPr>
          <a:p>
            <a:pPr algn="just">
              <a:lnSpc>
                <a:spcPct val="100000"/>
              </a:lnSpc>
              <a:spcBef>
                <a:spcPts val="1001"/>
              </a:spcBef>
              <a:buNone/>
              <a:tabLst>
                <a:tab algn="l" pos="0"/>
              </a:tabLst>
            </a:pPr>
            <a:r>
              <a:rPr b="0" lang="en-IN" sz="5100" spc="-1" strike="noStrike">
                <a:solidFill>
                  <a:srgbClr val="404040"/>
                </a:solidFill>
                <a:latin typeface="Trebuchet MS"/>
              </a:rPr>
              <a:t>Checkboxes allows the user to select one or more option from a pre-defined set of options. It is created using an &lt;input&gt; element whose type attribute has a value of checkbox.</a:t>
            </a:r>
            <a:endParaRPr b="0" lang="en-US" sz="5100" spc="-1" strike="noStrike">
              <a:solidFill>
                <a:srgbClr val="404040"/>
              </a:solidFill>
              <a:latin typeface="Trebuchet MS"/>
            </a:endParaRPr>
          </a:p>
          <a:p>
            <a:pPr algn="just">
              <a:lnSpc>
                <a:spcPct val="100000"/>
              </a:lnSpc>
              <a:spcBef>
                <a:spcPts val="1001"/>
              </a:spcBef>
              <a:buNone/>
              <a:tabLst>
                <a:tab algn="l" pos="0"/>
              </a:tabLst>
            </a:pPr>
            <a:endParaRPr b="0" lang="en-US" sz="4200" spc="-1" strike="noStrike">
              <a:solidFill>
                <a:srgbClr val="404040"/>
              </a:solidFill>
              <a:latin typeface="Trebuchet MS"/>
            </a:endParaRPr>
          </a:p>
          <a:p>
            <a:pPr algn="just">
              <a:lnSpc>
                <a:spcPct val="110000"/>
              </a:lnSpc>
              <a:spcBef>
                <a:spcPts val="1001"/>
              </a:spcBef>
              <a:buNone/>
              <a:tabLst>
                <a:tab algn="l" pos="0"/>
              </a:tabLst>
            </a:pPr>
            <a:r>
              <a:rPr b="0" lang="en-IN" sz="4900" spc="-1" strike="noStrike">
                <a:solidFill>
                  <a:srgbClr val="5f6364"/>
                </a:solidFill>
                <a:latin typeface="Consolas"/>
              </a:rPr>
              <a:t>&lt;form&gt;</a:t>
            </a:r>
            <a:endParaRPr b="0" lang="en-US" sz="4900" spc="-1" strike="noStrike">
              <a:solidFill>
                <a:srgbClr val="404040"/>
              </a:solidFill>
              <a:latin typeface="Trebuchet MS"/>
            </a:endParaRPr>
          </a:p>
          <a:p>
            <a:pPr algn="just">
              <a:lnSpc>
                <a:spcPct val="110000"/>
              </a:lnSpc>
              <a:spcBef>
                <a:spcPts val="1001"/>
              </a:spcBef>
              <a:buNone/>
              <a:tabLst>
                <a:tab algn="l" pos="0"/>
              </a:tabLst>
            </a:pPr>
            <a:r>
              <a:rPr b="0" lang="en-IN" sz="4900" spc="-1" strike="noStrike">
                <a:solidFill>
                  <a:srgbClr val="5f6364"/>
                </a:solidFill>
                <a:latin typeface="Consolas"/>
              </a:rPr>
              <a:t>    </a:t>
            </a:r>
            <a:r>
              <a:rPr b="0" lang="en-IN" sz="4900" spc="-1" strike="noStrike">
                <a:solidFill>
                  <a:srgbClr val="5f6364"/>
                </a:solidFill>
                <a:latin typeface="Consolas"/>
              </a:rPr>
              <a:t>&lt;input type="checkbox" id="soccer"&gt;Soccer</a:t>
            </a:r>
            <a:endParaRPr b="0" lang="en-US" sz="4900" spc="-1" strike="noStrike">
              <a:solidFill>
                <a:srgbClr val="404040"/>
              </a:solidFill>
              <a:latin typeface="Trebuchet MS"/>
            </a:endParaRPr>
          </a:p>
          <a:p>
            <a:pPr algn="just">
              <a:lnSpc>
                <a:spcPct val="110000"/>
              </a:lnSpc>
              <a:spcBef>
                <a:spcPts val="1001"/>
              </a:spcBef>
              <a:buNone/>
              <a:tabLst>
                <a:tab algn="l" pos="0"/>
              </a:tabLst>
            </a:pPr>
            <a:r>
              <a:rPr b="0" lang="en-IN" sz="4900" spc="-1" strike="noStrike">
                <a:solidFill>
                  <a:srgbClr val="5f6364"/>
                </a:solidFill>
                <a:latin typeface="Consolas"/>
              </a:rPr>
              <a:t>    </a:t>
            </a:r>
            <a:r>
              <a:rPr b="0" lang="en-IN" sz="4900" spc="-1" strike="noStrike">
                <a:solidFill>
                  <a:srgbClr val="5f6364"/>
                </a:solidFill>
                <a:latin typeface="Consolas"/>
              </a:rPr>
              <a:t>&lt;input type="checkbox" id="cricket"&gt;Cricket</a:t>
            </a:r>
            <a:endParaRPr b="0" lang="en-US" sz="4900" spc="-1" strike="noStrike">
              <a:solidFill>
                <a:srgbClr val="404040"/>
              </a:solidFill>
              <a:latin typeface="Trebuchet MS"/>
            </a:endParaRPr>
          </a:p>
          <a:p>
            <a:pPr algn="just">
              <a:lnSpc>
                <a:spcPct val="110000"/>
              </a:lnSpc>
              <a:spcBef>
                <a:spcPts val="1001"/>
              </a:spcBef>
              <a:buNone/>
              <a:tabLst>
                <a:tab algn="l" pos="0"/>
              </a:tabLst>
            </a:pPr>
            <a:r>
              <a:rPr b="0" lang="en-IN" sz="4900" spc="-1" strike="noStrike">
                <a:solidFill>
                  <a:srgbClr val="5f6364"/>
                </a:solidFill>
                <a:latin typeface="Consolas"/>
              </a:rPr>
              <a:t>    </a:t>
            </a:r>
            <a:r>
              <a:rPr b="0" lang="en-IN" sz="4900" spc="-1" strike="noStrike">
                <a:solidFill>
                  <a:srgbClr val="5f6364"/>
                </a:solidFill>
                <a:latin typeface="Consolas"/>
              </a:rPr>
              <a:t>&lt;input type="checkbox"  id="baseball"&gt;Baseball</a:t>
            </a:r>
            <a:endParaRPr b="0" lang="en-US" sz="4900" spc="-1" strike="noStrike">
              <a:solidFill>
                <a:srgbClr val="404040"/>
              </a:solidFill>
              <a:latin typeface="Trebuchet MS"/>
            </a:endParaRPr>
          </a:p>
          <a:p>
            <a:pPr algn="just">
              <a:lnSpc>
                <a:spcPct val="110000"/>
              </a:lnSpc>
              <a:spcBef>
                <a:spcPts val="1001"/>
              </a:spcBef>
              <a:buNone/>
              <a:tabLst>
                <a:tab algn="l" pos="0"/>
              </a:tabLst>
            </a:pPr>
            <a:r>
              <a:rPr b="0" lang="en-IN" sz="4900" spc="-1" strike="noStrike">
                <a:solidFill>
                  <a:srgbClr val="5f6364"/>
                </a:solidFill>
                <a:latin typeface="Consolas"/>
              </a:rPr>
              <a:t>&lt;/form&gt;</a:t>
            </a:r>
            <a:endParaRPr b="0" lang="en-US" sz="4900" spc="-1" strike="noStrike">
              <a:solidFill>
                <a:srgbClr val="404040"/>
              </a:solidFill>
              <a:latin typeface="Trebuchet MS"/>
            </a:endParaRPr>
          </a:p>
        </p:txBody>
      </p:sp>
      <p:sp>
        <p:nvSpPr>
          <p:cNvPr id="40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01" name="Google Shape;176;p28" descr="C:\Users\User\Downloads\PCACS.png"/>
          <p:cNvPicPr/>
          <p:nvPr/>
        </p:nvPicPr>
        <p:blipFill>
          <a:blip r:embed="rId1"/>
          <a:stretch/>
        </p:blipFill>
        <p:spPr>
          <a:xfrm>
            <a:off x="11192040" y="11880"/>
            <a:ext cx="999720" cy="571320"/>
          </a:xfrm>
          <a:prstGeom prst="rect">
            <a:avLst/>
          </a:prstGeom>
          <a:ln w="0">
            <a:noFill/>
          </a:ln>
        </p:spPr>
      </p:pic>
      <p:sp>
        <p:nvSpPr>
          <p:cNvPr id="402" name="Rectangle 8"/>
          <p:cNvSpPr/>
          <p:nvPr/>
        </p:nvSpPr>
        <p:spPr>
          <a:xfrm>
            <a:off x="4751280" y="-6480"/>
            <a:ext cx="231156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Checkboxes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04" name="PlaceHolder 2"/>
          <p:cNvSpPr>
            <a:spLocks noGrp="1"/>
          </p:cNvSpPr>
          <p:nvPr>
            <p:ph/>
          </p:nvPr>
        </p:nvSpPr>
        <p:spPr>
          <a:xfrm>
            <a:off x="677160" y="2160720"/>
            <a:ext cx="8596440" cy="3880440"/>
          </a:xfrm>
          <a:prstGeom prst="rect">
            <a:avLst/>
          </a:prstGeom>
          <a:noFill/>
          <a:ln w="0">
            <a:noFill/>
          </a:ln>
        </p:spPr>
        <p:txBody>
          <a:bodyPr anchor="t">
            <a:normAutofit/>
          </a:bodyPr>
          <a:p>
            <a:pPr>
              <a:lnSpc>
                <a:spcPct val="100000"/>
              </a:lnSpc>
              <a:spcBef>
                <a:spcPts val="1001"/>
              </a:spcBef>
              <a:buNone/>
              <a:tabLst>
                <a:tab algn="l" pos="0"/>
              </a:tabLst>
            </a:pPr>
            <a:r>
              <a:rPr b="0" lang="en-IN" sz="1800" spc="-1" strike="noStrike">
                <a:solidFill>
                  <a:srgbClr val="404040"/>
                </a:solidFill>
                <a:latin typeface="Trebuchet MS"/>
              </a:rPr>
              <a:t>A submit button is used to send the form data to a web server. When submit button is clicked the form data is sent to the file specified in the form's action attribute to process the submitted data.</a:t>
            </a:r>
            <a:endParaRPr b="0" lang="en-US" sz="1800" spc="-1" strike="noStrike">
              <a:solidFill>
                <a:srgbClr val="404040"/>
              </a:solidFill>
              <a:latin typeface="Trebuchet MS"/>
            </a:endParaRPr>
          </a:p>
          <a:p>
            <a:pPr marL="343080" indent="-343080">
              <a:lnSpc>
                <a:spcPct val="100000"/>
              </a:lnSpc>
              <a:spcBef>
                <a:spcPts val="1001"/>
              </a:spcBef>
              <a:buClr>
                <a:srgbClr val="418ab3"/>
              </a:buClr>
              <a:buSzPct val="80000"/>
              <a:buFont typeface="Wingdings 3" charset="2"/>
              <a:buChar char=""/>
              <a:tabLst>
                <a:tab algn="l" pos="0"/>
              </a:tabLst>
            </a:pPr>
            <a:r>
              <a:rPr b="0" lang="en-IN" sz="1800" spc="-1" strike="noStrike">
                <a:solidFill>
                  <a:srgbClr val="404040"/>
                </a:solidFill>
                <a:latin typeface="Trebuchet MS"/>
              </a:rPr>
              <a:t>A reset button resets all the forms control to default values. </a:t>
            </a:r>
            <a:endParaRPr b="0" lang="en-US" sz="18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1900" spc="-1" strike="noStrike">
                <a:solidFill>
                  <a:srgbClr val="5f6364"/>
                </a:solidFill>
                <a:latin typeface="Consolas"/>
              </a:rPr>
              <a:t>&lt;form&gt;</a:t>
            </a:r>
            <a:endParaRPr b="0" lang="en-US" sz="1900" spc="-1" strike="noStrike">
              <a:solidFill>
                <a:srgbClr val="404040"/>
              </a:solidFill>
              <a:latin typeface="Trebuchet MS"/>
            </a:endParaRPr>
          </a:p>
          <a:p>
            <a:pPr>
              <a:lnSpc>
                <a:spcPct val="100000"/>
              </a:lnSpc>
              <a:spcBef>
                <a:spcPts val="1001"/>
              </a:spcBef>
              <a:buNone/>
              <a:tabLst>
                <a:tab algn="l" pos="0"/>
              </a:tabLst>
            </a:pPr>
            <a:r>
              <a:rPr b="0" lang="en-IN" sz="1900" spc="-1" strike="noStrike">
                <a:solidFill>
                  <a:srgbClr val="5f6364"/>
                </a:solidFill>
                <a:latin typeface="Consolas"/>
              </a:rPr>
              <a:t>    </a:t>
            </a:r>
            <a:r>
              <a:rPr b="0" lang="en-IN" sz="1900" spc="-1" strike="noStrike">
                <a:solidFill>
                  <a:srgbClr val="5f6364"/>
                </a:solidFill>
                <a:latin typeface="Consolas"/>
              </a:rPr>
              <a:t>First Name: &lt;input type="text"  id="firstname"&gt; &lt;br&gt;</a:t>
            </a:r>
            <a:endParaRPr b="0" lang="en-US" sz="1900" spc="-1" strike="noStrike">
              <a:solidFill>
                <a:srgbClr val="404040"/>
              </a:solidFill>
              <a:latin typeface="Trebuchet MS"/>
            </a:endParaRPr>
          </a:p>
          <a:p>
            <a:pPr>
              <a:lnSpc>
                <a:spcPct val="100000"/>
              </a:lnSpc>
              <a:spcBef>
                <a:spcPts val="1001"/>
              </a:spcBef>
              <a:buNone/>
              <a:tabLst>
                <a:tab algn="l" pos="0"/>
              </a:tabLst>
            </a:pPr>
            <a:r>
              <a:rPr b="0" lang="en-IN" sz="1900" spc="-1" strike="noStrike">
                <a:solidFill>
                  <a:srgbClr val="5f6364"/>
                </a:solidFill>
                <a:latin typeface="Consolas"/>
              </a:rPr>
              <a:t>    </a:t>
            </a:r>
            <a:r>
              <a:rPr b="0" lang="en-IN" sz="1900" spc="-1" strike="noStrike">
                <a:solidFill>
                  <a:srgbClr val="5f6364"/>
                </a:solidFill>
                <a:latin typeface="Consolas"/>
              </a:rPr>
              <a:t>&lt;input type="submit" value="Submit"&gt;</a:t>
            </a:r>
            <a:endParaRPr b="0" lang="en-US" sz="1900" spc="-1" strike="noStrike">
              <a:solidFill>
                <a:srgbClr val="404040"/>
              </a:solidFill>
              <a:latin typeface="Trebuchet MS"/>
            </a:endParaRPr>
          </a:p>
          <a:p>
            <a:pPr>
              <a:lnSpc>
                <a:spcPct val="100000"/>
              </a:lnSpc>
              <a:spcBef>
                <a:spcPts val="1001"/>
              </a:spcBef>
              <a:buNone/>
              <a:tabLst>
                <a:tab algn="l" pos="0"/>
              </a:tabLst>
            </a:pPr>
            <a:r>
              <a:rPr b="0" lang="en-IN" sz="1900" spc="-1" strike="noStrike">
                <a:solidFill>
                  <a:srgbClr val="5f6364"/>
                </a:solidFill>
                <a:latin typeface="Consolas"/>
              </a:rPr>
              <a:t>    </a:t>
            </a:r>
            <a:r>
              <a:rPr b="0" lang="en-IN" sz="1900" spc="-1" strike="noStrike">
                <a:solidFill>
                  <a:srgbClr val="5f6364"/>
                </a:solidFill>
                <a:latin typeface="Consolas"/>
              </a:rPr>
              <a:t>&lt;input type="reset" value="Reset"&gt;</a:t>
            </a:r>
            <a:endParaRPr b="0" lang="en-US" sz="1900" spc="-1" strike="noStrike">
              <a:solidFill>
                <a:srgbClr val="404040"/>
              </a:solidFill>
              <a:latin typeface="Trebuchet MS"/>
            </a:endParaRPr>
          </a:p>
          <a:p>
            <a:pPr>
              <a:lnSpc>
                <a:spcPct val="100000"/>
              </a:lnSpc>
              <a:spcBef>
                <a:spcPts val="1001"/>
              </a:spcBef>
              <a:buNone/>
              <a:tabLst>
                <a:tab algn="l" pos="0"/>
              </a:tabLst>
            </a:pPr>
            <a:r>
              <a:rPr b="0" lang="en-IN" sz="1900" spc="-1" strike="noStrike">
                <a:solidFill>
                  <a:srgbClr val="5f6364"/>
                </a:solidFill>
                <a:latin typeface="Consolas"/>
              </a:rPr>
              <a:t>&lt;/form&gt;</a:t>
            </a:r>
            <a:endParaRPr b="0" lang="en-US" sz="19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40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06" name="Google Shape;176;p28" descr="C:\Users\User\Downloads\PCACS.png"/>
          <p:cNvPicPr/>
          <p:nvPr/>
        </p:nvPicPr>
        <p:blipFill>
          <a:blip r:embed="rId1"/>
          <a:stretch/>
        </p:blipFill>
        <p:spPr>
          <a:xfrm>
            <a:off x="11192040" y="11880"/>
            <a:ext cx="999720" cy="571320"/>
          </a:xfrm>
          <a:prstGeom prst="rect">
            <a:avLst/>
          </a:prstGeom>
          <a:ln w="0">
            <a:noFill/>
          </a:ln>
        </p:spPr>
      </p:pic>
      <p:sp>
        <p:nvSpPr>
          <p:cNvPr id="407" name="Rectangle 8"/>
          <p:cNvSpPr/>
          <p:nvPr/>
        </p:nvSpPr>
        <p:spPr>
          <a:xfrm>
            <a:off x="3486960" y="-6480"/>
            <a:ext cx="4840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Submit and Reset Buttons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09" name="PlaceHolder 2"/>
          <p:cNvSpPr>
            <a:spLocks noGrp="1"/>
          </p:cNvSpPr>
          <p:nvPr>
            <p:ph/>
          </p:nvPr>
        </p:nvSpPr>
        <p:spPr>
          <a:xfrm>
            <a:off x="677160" y="2160720"/>
            <a:ext cx="8596440" cy="3880440"/>
          </a:xfrm>
          <a:prstGeom prst="rect">
            <a:avLst/>
          </a:prstGeom>
          <a:noFill/>
          <a:ln w="0">
            <a:noFill/>
          </a:ln>
        </p:spPr>
        <p:txBody>
          <a:bodyPr anchor="t">
            <a:normAutofit/>
          </a:bodyPr>
          <a:p>
            <a:pPr algn="just">
              <a:lnSpc>
                <a:spcPct val="100000"/>
              </a:lnSpc>
              <a:spcBef>
                <a:spcPts val="1001"/>
              </a:spcBef>
              <a:buNone/>
              <a:tabLst>
                <a:tab algn="l" pos="0"/>
              </a:tabLst>
            </a:pPr>
            <a:r>
              <a:rPr b="0" lang="en-IN" sz="2000" spc="-1" strike="noStrike">
                <a:solidFill>
                  <a:srgbClr val="404040"/>
                </a:solidFill>
                <a:latin typeface="Trebuchet MS"/>
              </a:rPr>
              <a:t>The file fields allow a user to browse for a local file and send it as an attachment with the form data. </a:t>
            </a:r>
            <a:endParaRPr b="0" lang="en-US" sz="2000" spc="-1" strike="noStrike">
              <a:solidFill>
                <a:srgbClr val="404040"/>
              </a:solidFill>
              <a:latin typeface="Trebuchet MS"/>
            </a:endParaRPr>
          </a:p>
          <a:p>
            <a:pPr algn="just">
              <a:lnSpc>
                <a:spcPct val="100000"/>
              </a:lnSpc>
              <a:spcBef>
                <a:spcPts val="1001"/>
              </a:spcBef>
              <a:buNone/>
              <a:tabLst>
                <a:tab algn="l" pos="0"/>
              </a:tabLst>
            </a:pP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&lt;form&gt;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     </a:t>
            </a:r>
            <a:r>
              <a:rPr b="0" lang="en-IN" sz="2000" spc="-1" strike="noStrike">
                <a:solidFill>
                  <a:srgbClr val="404040"/>
                </a:solidFill>
                <a:latin typeface="Consolas"/>
              </a:rPr>
              <a:t>Upload: &lt;input type="file" name="upload" id="fileselect"&gt;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&lt;/form&gt;</a:t>
            </a:r>
            <a:endParaRPr b="0" lang="en-US" sz="2000" spc="-1" strike="noStrike">
              <a:solidFill>
                <a:srgbClr val="404040"/>
              </a:solidFill>
              <a:latin typeface="Trebuchet MS"/>
            </a:endParaRPr>
          </a:p>
        </p:txBody>
      </p:sp>
      <p:sp>
        <p:nvSpPr>
          <p:cNvPr id="41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11" name="Google Shape;176;p28" descr="C:\Users\User\Downloads\PCACS.png"/>
          <p:cNvPicPr/>
          <p:nvPr/>
        </p:nvPicPr>
        <p:blipFill>
          <a:blip r:embed="rId1"/>
          <a:stretch/>
        </p:blipFill>
        <p:spPr>
          <a:xfrm>
            <a:off x="11192040" y="11880"/>
            <a:ext cx="999720" cy="571320"/>
          </a:xfrm>
          <a:prstGeom prst="rect">
            <a:avLst/>
          </a:prstGeom>
          <a:ln w="0">
            <a:noFill/>
          </a:ln>
        </p:spPr>
      </p:pic>
      <p:sp>
        <p:nvSpPr>
          <p:cNvPr id="412" name="Rectangle 8"/>
          <p:cNvSpPr/>
          <p:nvPr/>
        </p:nvSpPr>
        <p:spPr>
          <a:xfrm>
            <a:off x="4471920" y="-6480"/>
            <a:ext cx="28710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File Select Box</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14" name="PlaceHolder 2"/>
          <p:cNvSpPr>
            <a:spLocks noGrp="1"/>
          </p:cNvSpPr>
          <p:nvPr>
            <p:ph/>
          </p:nvPr>
        </p:nvSpPr>
        <p:spPr>
          <a:xfrm>
            <a:off x="677160" y="2160720"/>
            <a:ext cx="8596440" cy="3880440"/>
          </a:xfrm>
          <a:prstGeom prst="rect">
            <a:avLst/>
          </a:prstGeom>
          <a:noFill/>
          <a:ln w="0">
            <a:noFill/>
          </a:ln>
        </p:spPr>
        <p:txBody>
          <a:bodyPr anchor="t">
            <a:normAutofit/>
          </a:bodyPr>
          <a:p>
            <a:pPr algn="just">
              <a:lnSpc>
                <a:spcPct val="100000"/>
              </a:lnSpc>
              <a:spcBef>
                <a:spcPts val="1001"/>
              </a:spcBef>
              <a:buNone/>
              <a:tabLst>
                <a:tab algn="l" pos="0"/>
              </a:tabLst>
            </a:pPr>
            <a:r>
              <a:rPr b="0" lang="en-IN" sz="2000" spc="-1" strike="noStrike">
                <a:solidFill>
                  <a:srgbClr val="404040"/>
                </a:solidFill>
                <a:latin typeface="Trebuchet MS"/>
              </a:rPr>
              <a:t>Textarea is a multiple-line text input control that allows a user to enter more than one line of text. Multi-line text input controls are created using an &lt;textarea&gt; element.</a:t>
            </a:r>
            <a:endParaRPr b="0" lang="en-US" sz="2000" spc="-1" strike="noStrike">
              <a:solidFill>
                <a:srgbClr val="404040"/>
              </a:solidFill>
              <a:latin typeface="Trebuchet MS"/>
            </a:endParaRPr>
          </a:p>
          <a:p>
            <a:pPr algn="just">
              <a:lnSpc>
                <a:spcPct val="100000"/>
              </a:lnSpc>
              <a:spcBef>
                <a:spcPts val="1001"/>
              </a:spcBef>
              <a:buNone/>
              <a:tabLst>
                <a:tab algn="l" pos="0"/>
              </a:tabLst>
            </a:pP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&lt;form&gt;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   </a:t>
            </a:r>
            <a:r>
              <a:rPr b="0" lang="en-IN" sz="2000" spc="-1" strike="noStrike">
                <a:solidFill>
                  <a:srgbClr val="404040"/>
                </a:solidFill>
                <a:latin typeface="Consolas"/>
              </a:rPr>
              <a:t>Address:&lt;textarea rows="3" cols="30" id="address"&gt;&lt;/textarea&gt;</a:t>
            </a:r>
            <a:endParaRPr b="0" lang="en-US" sz="2000" spc="-1" strike="noStrike">
              <a:solidFill>
                <a:srgbClr val="404040"/>
              </a:solidFill>
              <a:latin typeface="Trebuchet MS"/>
            </a:endParaRPr>
          </a:p>
          <a:p>
            <a:pPr algn="just">
              <a:lnSpc>
                <a:spcPct val="100000"/>
              </a:lnSpc>
              <a:spcBef>
                <a:spcPts val="1001"/>
              </a:spcBef>
              <a:buNone/>
              <a:tabLst>
                <a:tab algn="l" pos="0"/>
              </a:tabLst>
            </a:pPr>
            <a:r>
              <a:rPr b="0" lang="en-IN" sz="2000" spc="-1" strike="noStrike">
                <a:solidFill>
                  <a:srgbClr val="404040"/>
                </a:solidFill>
                <a:latin typeface="Consolas"/>
              </a:rPr>
              <a:t>&lt;/form&gt;</a:t>
            </a:r>
            <a:endParaRPr b="0" lang="en-US" sz="2000" spc="-1" strike="noStrike">
              <a:solidFill>
                <a:srgbClr val="404040"/>
              </a:solidFill>
              <a:latin typeface="Trebuchet MS"/>
            </a:endParaRPr>
          </a:p>
        </p:txBody>
      </p:sp>
      <p:sp>
        <p:nvSpPr>
          <p:cNvPr id="41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16" name="Google Shape;176;p28" descr="C:\Users\User\Downloads\PCACS.png"/>
          <p:cNvPicPr/>
          <p:nvPr/>
        </p:nvPicPr>
        <p:blipFill>
          <a:blip r:embed="rId1"/>
          <a:stretch/>
        </p:blipFill>
        <p:spPr>
          <a:xfrm>
            <a:off x="11192040" y="11880"/>
            <a:ext cx="999720" cy="571320"/>
          </a:xfrm>
          <a:prstGeom prst="rect">
            <a:avLst/>
          </a:prstGeom>
          <a:ln w="0">
            <a:noFill/>
          </a:ln>
        </p:spPr>
      </p:pic>
      <p:sp>
        <p:nvSpPr>
          <p:cNvPr id="417" name="Rectangle 8"/>
          <p:cNvSpPr/>
          <p:nvPr/>
        </p:nvSpPr>
        <p:spPr>
          <a:xfrm>
            <a:off x="5027400" y="-6480"/>
            <a:ext cx="17600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Textarea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19" name="PlaceHolder 2"/>
          <p:cNvSpPr>
            <a:spLocks noGrp="1"/>
          </p:cNvSpPr>
          <p:nvPr>
            <p:ph/>
          </p:nvPr>
        </p:nvSpPr>
        <p:spPr>
          <a:xfrm>
            <a:off x="677160" y="2160720"/>
            <a:ext cx="8596440" cy="3880440"/>
          </a:xfrm>
          <a:prstGeom prst="rect">
            <a:avLst/>
          </a:prstGeom>
          <a:noFill/>
          <a:ln w="0">
            <a:noFill/>
          </a:ln>
        </p:spPr>
        <p:txBody>
          <a:bodyPr anchor="t">
            <a:normAutofit fontScale="83000"/>
          </a:bodyPr>
          <a:p>
            <a:pPr algn="just">
              <a:lnSpc>
                <a:spcPct val="100000"/>
              </a:lnSpc>
              <a:spcBef>
                <a:spcPts val="1001"/>
              </a:spcBef>
              <a:buNone/>
              <a:tabLst>
                <a:tab algn="l" pos="0"/>
              </a:tabLst>
            </a:pPr>
            <a:r>
              <a:rPr b="0" lang="en-IN" sz="1800" spc="-1" strike="noStrike">
                <a:solidFill>
                  <a:srgbClr val="404040"/>
                </a:solidFill>
                <a:latin typeface="Trebuchet MS"/>
              </a:rPr>
              <a:t>A select box is a dropdown list of options that allows user to select one or more option from a pull-down list of options. Select box is created using the &lt;select&gt; element and &lt;option&gt; element.</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The &lt;option&gt; elements within the &lt;select&gt; element define each list item.</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US" sz="1900" spc="-1" strike="noStrike">
                <a:solidFill>
                  <a:srgbClr val="404040"/>
                </a:solidFill>
                <a:latin typeface="Consolas"/>
              </a:rPr>
              <a:t>&lt;form&gt;</a:t>
            </a:r>
            <a:endParaRPr b="0" lang="en-US" sz="1900" spc="-1" strike="noStrike">
              <a:solidFill>
                <a:srgbClr val="404040"/>
              </a:solidFill>
              <a:latin typeface="Trebuchet MS"/>
            </a:endParaRPr>
          </a:p>
          <a:p>
            <a:pPr algn="just">
              <a:lnSpc>
                <a:spcPct val="100000"/>
              </a:lnSpc>
              <a:spcBef>
                <a:spcPts val="1001"/>
              </a:spcBef>
              <a:buNone/>
              <a:tabLst>
                <a:tab algn="l" pos="0"/>
              </a:tabLst>
            </a:pPr>
            <a:r>
              <a:rPr b="0" lang="en-US" sz="1900" spc="-1" strike="noStrike">
                <a:solidFill>
                  <a:srgbClr val="404040"/>
                </a:solidFill>
                <a:latin typeface="Consolas"/>
              </a:rPr>
              <a:t>&lt;select name="dropdown"&gt;</a:t>
            </a:r>
            <a:endParaRPr b="0" lang="en-US" sz="1900" spc="-1" strike="noStrike">
              <a:solidFill>
                <a:srgbClr val="404040"/>
              </a:solidFill>
              <a:latin typeface="Trebuchet MS"/>
            </a:endParaRPr>
          </a:p>
          <a:p>
            <a:pPr algn="just">
              <a:lnSpc>
                <a:spcPct val="100000"/>
              </a:lnSpc>
              <a:spcBef>
                <a:spcPts val="1001"/>
              </a:spcBef>
              <a:buNone/>
              <a:tabLst>
                <a:tab algn="l" pos="0"/>
              </a:tabLst>
            </a:pPr>
            <a:r>
              <a:rPr b="0" lang="en-US" sz="1900" spc="-1" strike="noStrike">
                <a:solidFill>
                  <a:srgbClr val="404040"/>
                </a:solidFill>
                <a:latin typeface="Consolas"/>
              </a:rPr>
              <a:t>	</a:t>
            </a:r>
            <a:r>
              <a:rPr b="0" lang="en-US" sz="1900" spc="-1" strike="noStrike">
                <a:solidFill>
                  <a:srgbClr val="404040"/>
                </a:solidFill>
                <a:latin typeface="Consolas"/>
              </a:rPr>
              <a:t>&lt;option value="Maths" selected&gt;Maths&lt;/option&gt;</a:t>
            </a:r>
            <a:endParaRPr b="0" lang="en-US" sz="1900" spc="-1" strike="noStrike">
              <a:solidFill>
                <a:srgbClr val="404040"/>
              </a:solidFill>
              <a:latin typeface="Trebuchet MS"/>
            </a:endParaRPr>
          </a:p>
          <a:p>
            <a:pPr algn="just">
              <a:lnSpc>
                <a:spcPct val="100000"/>
              </a:lnSpc>
              <a:spcBef>
                <a:spcPts val="1001"/>
              </a:spcBef>
              <a:buNone/>
              <a:tabLst>
                <a:tab algn="l" pos="0"/>
              </a:tabLst>
            </a:pPr>
            <a:r>
              <a:rPr b="0" lang="en-US" sz="1900" spc="-1" strike="noStrike">
                <a:solidFill>
                  <a:srgbClr val="404040"/>
                </a:solidFill>
                <a:latin typeface="Consolas"/>
              </a:rPr>
              <a:t>	</a:t>
            </a:r>
            <a:r>
              <a:rPr b="0" lang="en-US" sz="1900" spc="-1" strike="noStrike">
                <a:solidFill>
                  <a:srgbClr val="404040"/>
                </a:solidFill>
                <a:latin typeface="Consolas"/>
              </a:rPr>
              <a:t>&lt;option value="Physics"&gt;Physics&lt;/option&gt;</a:t>
            </a:r>
            <a:endParaRPr b="0" lang="en-US" sz="1900" spc="-1" strike="noStrike">
              <a:solidFill>
                <a:srgbClr val="404040"/>
              </a:solidFill>
              <a:latin typeface="Trebuchet MS"/>
            </a:endParaRPr>
          </a:p>
          <a:p>
            <a:pPr algn="just">
              <a:lnSpc>
                <a:spcPct val="100000"/>
              </a:lnSpc>
              <a:spcBef>
                <a:spcPts val="1001"/>
              </a:spcBef>
              <a:buNone/>
              <a:tabLst>
                <a:tab algn="l" pos="0"/>
              </a:tabLst>
            </a:pPr>
            <a:r>
              <a:rPr b="0" lang="en-US" sz="1900" spc="-1" strike="noStrike">
                <a:solidFill>
                  <a:srgbClr val="404040"/>
                </a:solidFill>
                <a:latin typeface="Consolas"/>
              </a:rPr>
              <a:t>&lt;/select&gt;</a:t>
            </a:r>
            <a:endParaRPr b="0" lang="en-US" sz="1900" spc="-1" strike="noStrike">
              <a:solidFill>
                <a:srgbClr val="404040"/>
              </a:solidFill>
              <a:latin typeface="Trebuchet MS"/>
            </a:endParaRPr>
          </a:p>
          <a:p>
            <a:pPr algn="just">
              <a:lnSpc>
                <a:spcPct val="100000"/>
              </a:lnSpc>
              <a:spcBef>
                <a:spcPts val="1001"/>
              </a:spcBef>
              <a:buNone/>
              <a:tabLst>
                <a:tab algn="l" pos="0"/>
              </a:tabLst>
            </a:pPr>
            <a:r>
              <a:rPr b="0" lang="en-US" sz="1900" spc="-1" strike="noStrike">
                <a:solidFill>
                  <a:srgbClr val="404040"/>
                </a:solidFill>
                <a:latin typeface="Consolas"/>
              </a:rPr>
              <a:t>&lt;input type="submit" value="Submit" /&gt;</a:t>
            </a:r>
            <a:endParaRPr b="0" lang="en-US" sz="1900" spc="-1" strike="noStrike">
              <a:solidFill>
                <a:srgbClr val="404040"/>
              </a:solidFill>
              <a:latin typeface="Trebuchet MS"/>
            </a:endParaRPr>
          </a:p>
          <a:p>
            <a:pPr algn="just">
              <a:lnSpc>
                <a:spcPct val="100000"/>
              </a:lnSpc>
              <a:spcBef>
                <a:spcPts val="1001"/>
              </a:spcBef>
              <a:buNone/>
              <a:tabLst>
                <a:tab algn="l" pos="0"/>
              </a:tabLst>
            </a:pPr>
            <a:r>
              <a:rPr b="0" lang="en-US" sz="1900" spc="-1" strike="noStrike">
                <a:solidFill>
                  <a:srgbClr val="404040"/>
                </a:solidFill>
                <a:latin typeface="Consolas"/>
              </a:rPr>
              <a:t>&lt;/form&gt;</a:t>
            </a:r>
            <a:endParaRPr b="0" lang="en-US" sz="1900" spc="-1" strike="noStrike">
              <a:solidFill>
                <a:srgbClr val="404040"/>
              </a:solidFill>
              <a:latin typeface="Trebuchet MS"/>
            </a:endParaRPr>
          </a:p>
          <a:p>
            <a:pPr>
              <a:lnSpc>
                <a:spcPct val="100000"/>
              </a:lnSpc>
              <a:spcBef>
                <a:spcPts val="1001"/>
              </a:spcBef>
              <a:buNone/>
              <a:tabLst>
                <a:tab algn="l" pos="0"/>
              </a:tabLst>
            </a:pPr>
            <a:endParaRPr b="0" lang="en-US" sz="1800" spc="-1" strike="noStrike">
              <a:solidFill>
                <a:srgbClr val="404040"/>
              </a:solidFill>
              <a:latin typeface="Trebuchet MS"/>
            </a:endParaRPr>
          </a:p>
        </p:txBody>
      </p:sp>
      <p:sp>
        <p:nvSpPr>
          <p:cNvPr id="420"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21" name="Google Shape;176;p28" descr="C:\Users\User\Downloads\PCACS.png"/>
          <p:cNvPicPr/>
          <p:nvPr/>
        </p:nvPicPr>
        <p:blipFill>
          <a:blip r:embed="rId1"/>
          <a:stretch/>
        </p:blipFill>
        <p:spPr>
          <a:xfrm>
            <a:off x="11192040" y="11880"/>
            <a:ext cx="999720" cy="571320"/>
          </a:xfrm>
          <a:prstGeom prst="rect">
            <a:avLst/>
          </a:prstGeom>
          <a:ln w="0">
            <a:noFill/>
          </a:ln>
        </p:spPr>
      </p:pic>
      <p:sp>
        <p:nvSpPr>
          <p:cNvPr id="422" name="Rectangle 8"/>
          <p:cNvSpPr/>
          <p:nvPr/>
        </p:nvSpPr>
        <p:spPr>
          <a:xfrm>
            <a:off x="4675320" y="-6480"/>
            <a:ext cx="2464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Select Boxes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677160" y="609480"/>
            <a:ext cx="8596440" cy="1320480"/>
          </a:xfrm>
          <a:prstGeom prst="rect">
            <a:avLst/>
          </a:prstGeom>
          <a:noFill/>
          <a:ln w="0">
            <a:noFill/>
          </a:ln>
        </p:spPr>
        <p:txBody>
          <a:bodyPr anchor="t">
            <a:noAutofit/>
          </a:bodyPr>
          <a:p>
            <a:pPr>
              <a:lnSpc>
                <a:spcPct val="100000"/>
              </a:lnSpc>
              <a:buNone/>
            </a:pPr>
            <a:r>
              <a:rPr b="0" lang="en-US" sz="3600" spc="-1" strike="noStrike">
                <a:solidFill>
                  <a:srgbClr val="418ab3"/>
                </a:solidFill>
                <a:latin typeface="Trebuchet MS"/>
              </a:rPr>
              <a:t>High-level vs. low-level languages</a:t>
            </a:r>
            <a:endParaRPr b="0" lang="en-US" sz="3600" spc="-1" strike="noStrike">
              <a:solidFill>
                <a:srgbClr val="000000"/>
              </a:solidFill>
              <a:latin typeface="Trebuchet MS"/>
            </a:endParaRPr>
          </a:p>
        </p:txBody>
      </p:sp>
      <p:sp>
        <p:nvSpPr>
          <p:cNvPr id="184"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High-level vs. low-level languages</a:t>
            </a: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US" sz="2000" spc="-1" strike="noStrike">
                <a:solidFill>
                  <a:srgbClr val="404040"/>
                </a:solidFill>
                <a:latin typeface="Trebuchet MS"/>
              </a:rPr>
              <a:t>The biggest factor that differentiates high- and low-level programming languages is whether the language is meant to be easily understood by a human programmer or a computer</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24" name="PlaceHolder 2"/>
          <p:cNvSpPr>
            <a:spLocks noGrp="1"/>
          </p:cNvSpPr>
          <p:nvPr>
            <p:ph/>
          </p:nvPr>
        </p:nvSpPr>
        <p:spPr>
          <a:xfrm>
            <a:off x="677160" y="2160720"/>
            <a:ext cx="8596440" cy="3880440"/>
          </a:xfrm>
          <a:prstGeom prst="rect">
            <a:avLst/>
          </a:prstGeom>
          <a:noFill/>
          <a:ln w="0">
            <a:noFill/>
          </a:ln>
        </p:spPr>
        <p:txBody>
          <a:bodyPr anchor="t">
            <a:normAutofit fontScale="87000"/>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You also group logically related controls and labels within a web form using the &lt;legend&gt; element. Grouping form controls into categories makes it easier for users to locate a control which makes the form more user-friendly.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&lt;form&gt;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&lt;fieldset&gt;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&lt;legend&gt;Contact Details&lt;/legend&gt;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Email Address: &lt;input type="email" name="email"&gt;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&lt;input type="text" name="phone"&gt;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&lt;/fieldset&gt;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&lt;/form&gt;</a:t>
            </a:r>
            <a:endParaRPr b="0" lang="en-US" sz="2100" spc="-1" strike="noStrike">
              <a:solidFill>
                <a:srgbClr val="404040"/>
              </a:solidFill>
              <a:latin typeface="Trebuchet MS"/>
            </a:endParaRPr>
          </a:p>
        </p:txBody>
      </p:sp>
      <p:sp>
        <p:nvSpPr>
          <p:cNvPr id="425"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26" name="Google Shape;176;p28" descr="C:\Users\User\Downloads\PCACS.png"/>
          <p:cNvPicPr/>
          <p:nvPr/>
        </p:nvPicPr>
        <p:blipFill>
          <a:blip r:embed="rId1"/>
          <a:stretch/>
        </p:blipFill>
        <p:spPr>
          <a:xfrm>
            <a:off x="11192040" y="11880"/>
            <a:ext cx="999720" cy="571320"/>
          </a:xfrm>
          <a:prstGeom prst="rect">
            <a:avLst/>
          </a:prstGeom>
          <a:ln w="0">
            <a:noFill/>
          </a:ln>
        </p:spPr>
      </p:pic>
      <p:sp>
        <p:nvSpPr>
          <p:cNvPr id="427" name="Rectangle 9"/>
          <p:cNvSpPr/>
          <p:nvPr/>
        </p:nvSpPr>
        <p:spPr>
          <a:xfrm>
            <a:off x="3655800" y="-6480"/>
            <a:ext cx="45032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Grouping Form Controls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29" name="PlaceHolder 2"/>
          <p:cNvSpPr>
            <a:spLocks noGrp="1"/>
          </p:cNvSpPr>
          <p:nvPr>
            <p:ph/>
          </p:nvPr>
        </p:nvSpPr>
        <p:spPr>
          <a:xfrm>
            <a:off x="677160" y="2160720"/>
            <a:ext cx="8596440" cy="3880440"/>
          </a:xfrm>
          <a:prstGeom prst="rect">
            <a:avLst/>
          </a:prstGeom>
          <a:noFill/>
          <a:ln w="0">
            <a:noFill/>
          </a:ln>
        </p:spPr>
        <p:txBody>
          <a:bodyPr anchor="t">
            <a:noAutofit/>
          </a:bodyPr>
          <a:p>
            <a:endParaRPr b="0" lang="en-US" sz="1800" spc="-1" strike="noStrike">
              <a:solidFill>
                <a:srgbClr val="404040"/>
              </a:solidFill>
              <a:latin typeface="Trebuchet MS"/>
            </a:endParaRPr>
          </a:p>
        </p:txBody>
      </p:sp>
      <p:pic>
        <p:nvPicPr>
          <p:cNvPr id="430" name="Picture 3" descr=""/>
          <p:cNvPicPr/>
          <p:nvPr/>
        </p:nvPicPr>
        <p:blipFill>
          <a:blip r:embed="rId1"/>
          <a:stretch/>
        </p:blipFill>
        <p:spPr>
          <a:xfrm>
            <a:off x="2426760" y="744840"/>
            <a:ext cx="6406200" cy="6036480"/>
          </a:xfrm>
          <a:prstGeom prst="rect">
            <a:avLst/>
          </a:prstGeom>
          <a:ln w="0">
            <a:noFill/>
          </a:ln>
        </p:spPr>
      </p:pic>
      <p:sp>
        <p:nvSpPr>
          <p:cNvPr id="43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32" name="Google Shape;176;p28" descr="C:\Users\User\Downloads\PCACS.png"/>
          <p:cNvPicPr/>
          <p:nvPr/>
        </p:nvPicPr>
        <p:blipFill>
          <a:blip r:embed="rId2"/>
          <a:stretch/>
        </p:blipFill>
        <p:spPr>
          <a:xfrm>
            <a:off x="11192040" y="11880"/>
            <a:ext cx="999720" cy="571320"/>
          </a:xfrm>
          <a:prstGeom prst="rect">
            <a:avLst/>
          </a:prstGeom>
          <a:ln w="0">
            <a:noFill/>
          </a:ln>
        </p:spPr>
      </p:pic>
      <p:sp>
        <p:nvSpPr>
          <p:cNvPr id="433" name="Rectangle 9"/>
          <p:cNvSpPr/>
          <p:nvPr/>
        </p:nvSpPr>
        <p:spPr>
          <a:xfrm>
            <a:off x="3815280" y="-6480"/>
            <a:ext cx="41846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Create following form</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35"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color input type allows the user to select a color from a color picker and returns the color value in hexadecimal format (#rrggbb).</a:t>
            </a:r>
            <a:endParaRPr b="0" lang="en-US" sz="2000" spc="-1" strike="noStrike">
              <a:solidFill>
                <a:srgbClr val="404040"/>
              </a:solidFill>
              <a:latin typeface="Trebuchet MS"/>
            </a:endParaRPr>
          </a:p>
        </p:txBody>
      </p:sp>
      <p:sp>
        <p:nvSpPr>
          <p:cNvPr id="43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37" name="Google Shape;176;p28" descr="C:\Users\User\Downloads\PCACS.png"/>
          <p:cNvPicPr/>
          <p:nvPr/>
        </p:nvPicPr>
        <p:blipFill>
          <a:blip r:embed="rId1"/>
          <a:stretch/>
        </p:blipFill>
        <p:spPr>
          <a:xfrm>
            <a:off x="11192040" y="11880"/>
            <a:ext cx="999720" cy="571320"/>
          </a:xfrm>
          <a:prstGeom prst="rect">
            <a:avLst/>
          </a:prstGeom>
          <a:ln w="0">
            <a:noFill/>
          </a:ln>
        </p:spPr>
      </p:pic>
      <p:sp>
        <p:nvSpPr>
          <p:cNvPr id="438" name="Rectangle 8"/>
          <p:cNvSpPr/>
          <p:nvPr/>
        </p:nvSpPr>
        <p:spPr>
          <a:xfrm>
            <a:off x="4326840" y="-6480"/>
            <a:ext cx="31604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Input Type Color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40"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date input type allows the user to select a date from a drop-down calendar. </a:t>
            </a:r>
            <a:endParaRPr b="0" lang="en-US" sz="2000" spc="-1" strike="noStrike">
              <a:solidFill>
                <a:srgbClr val="404040"/>
              </a:solidFill>
              <a:latin typeface="Trebuchet MS"/>
            </a:endParaRPr>
          </a:p>
        </p:txBody>
      </p:sp>
      <p:sp>
        <p:nvSpPr>
          <p:cNvPr id="44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42" name="Google Shape;176;p28" descr="C:\Users\User\Downloads\PCACS.png"/>
          <p:cNvPicPr/>
          <p:nvPr/>
        </p:nvPicPr>
        <p:blipFill>
          <a:blip r:embed="rId1"/>
          <a:stretch/>
        </p:blipFill>
        <p:spPr>
          <a:xfrm>
            <a:off x="11192040" y="11880"/>
            <a:ext cx="999720" cy="571320"/>
          </a:xfrm>
          <a:prstGeom prst="rect">
            <a:avLst/>
          </a:prstGeom>
          <a:ln w="0">
            <a:noFill/>
          </a:ln>
        </p:spPr>
      </p:pic>
      <p:sp>
        <p:nvSpPr>
          <p:cNvPr id="443" name="Rectangle 8"/>
          <p:cNvSpPr/>
          <p:nvPr/>
        </p:nvSpPr>
        <p:spPr>
          <a:xfrm>
            <a:off x="4382640" y="-6480"/>
            <a:ext cx="304920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Input Type Date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45"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email input type allows the user to enter e-mail address. It is very similar to a standard text input type, but if it is used in combination with the required attribute, the browser may look for the patterns to ensure a properly-formatted e-mail address should be entered.</a:t>
            </a:r>
            <a:endParaRPr b="0" lang="en-US" sz="2000" spc="-1" strike="noStrike">
              <a:solidFill>
                <a:srgbClr val="404040"/>
              </a:solidFill>
              <a:latin typeface="Trebuchet MS"/>
            </a:endParaRPr>
          </a:p>
        </p:txBody>
      </p:sp>
      <p:sp>
        <p:nvSpPr>
          <p:cNvPr id="44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47" name="Google Shape;176;p28" descr="C:\Users\User\Downloads\PCACS.png"/>
          <p:cNvPicPr/>
          <p:nvPr/>
        </p:nvPicPr>
        <p:blipFill>
          <a:blip r:embed="rId1"/>
          <a:stretch/>
        </p:blipFill>
        <p:spPr>
          <a:xfrm>
            <a:off x="11192040" y="11880"/>
            <a:ext cx="999720" cy="571320"/>
          </a:xfrm>
          <a:prstGeom prst="rect">
            <a:avLst/>
          </a:prstGeom>
          <a:ln w="0">
            <a:noFill/>
          </a:ln>
        </p:spPr>
      </p:pic>
      <p:sp>
        <p:nvSpPr>
          <p:cNvPr id="448" name="Rectangle 8"/>
          <p:cNvSpPr/>
          <p:nvPr/>
        </p:nvSpPr>
        <p:spPr>
          <a:xfrm>
            <a:off x="4301280" y="-6480"/>
            <a:ext cx="32122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Input Type email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50"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number input type can be used for entering a numerical value. You can also restrict the user to enter only acceptable values using the additional attributes min, max, and step.</a:t>
            </a:r>
            <a:endParaRPr b="0" lang="en-US" sz="2000" spc="-1" strike="noStrike">
              <a:solidFill>
                <a:srgbClr val="404040"/>
              </a:solidFill>
              <a:latin typeface="Trebuchet MS"/>
            </a:endParaRPr>
          </a:p>
          <a:p>
            <a:pPr algn="just">
              <a:lnSpc>
                <a:spcPct val="100000"/>
              </a:lnSpc>
              <a:spcBef>
                <a:spcPts val="1001"/>
              </a:spcBef>
              <a:buNone/>
            </a:pPr>
            <a:endParaRPr b="0" lang="en-US" sz="20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following example will allow you to enter a numeric value between 1 to 10.</a:t>
            </a:r>
            <a:endParaRPr b="0" lang="en-US" sz="2000" spc="-1" strike="noStrike">
              <a:solidFill>
                <a:srgbClr val="404040"/>
              </a:solidFill>
              <a:latin typeface="Trebuchet MS"/>
            </a:endParaRPr>
          </a:p>
        </p:txBody>
      </p:sp>
      <p:sp>
        <p:nvSpPr>
          <p:cNvPr id="45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52" name="Google Shape;176;p28" descr="C:\Users\User\Downloads\PCACS.png"/>
          <p:cNvPicPr/>
          <p:nvPr/>
        </p:nvPicPr>
        <p:blipFill>
          <a:blip r:embed="rId1"/>
          <a:stretch/>
        </p:blipFill>
        <p:spPr>
          <a:xfrm>
            <a:off x="11192040" y="11880"/>
            <a:ext cx="999720" cy="571320"/>
          </a:xfrm>
          <a:prstGeom prst="rect">
            <a:avLst/>
          </a:prstGeom>
          <a:ln w="0">
            <a:noFill/>
          </a:ln>
        </p:spPr>
      </p:pic>
      <p:sp>
        <p:nvSpPr>
          <p:cNvPr id="453" name="Rectangle 8"/>
          <p:cNvSpPr/>
          <p:nvPr/>
        </p:nvSpPr>
        <p:spPr>
          <a:xfrm>
            <a:off x="4092480" y="-6480"/>
            <a:ext cx="362988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Input Type Number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55"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2000" spc="-1" strike="noStrike">
                <a:solidFill>
                  <a:srgbClr val="404040"/>
                </a:solidFill>
                <a:latin typeface="Trebuchet MS"/>
              </a:rPr>
              <a:t>The range input type can be used for entering a numerical value within a specified range. It works very similar to number input, but it offers a simpler control for entering a number.</a:t>
            </a:r>
            <a:endParaRPr b="0" lang="en-US" sz="2000" spc="-1" strike="noStrike">
              <a:solidFill>
                <a:srgbClr val="404040"/>
              </a:solidFill>
              <a:latin typeface="Trebuchet MS"/>
            </a:endParaRPr>
          </a:p>
        </p:txBody>
      </p:sp>
      <p:sp>
        <p:nvSpPr>
          <p:cNvPr id="456"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57" name="Google Shape;176;p28" descr="C:\Users\User\Downloads\PCACS.png"/>
          <p:cNvPicPr/>
          <p:nvPr/>
        </p:nvPicPr>
        <p:blipFill>
          <a:blip r:embed="rId1"/>
          <a:stretch/>
        </p:blipFill>
        <p:spPr>
          <a:xfrm>
            <a:off x="11192040" y="11880"/>
            <a:ext cx="999720" cy="571320"/>
          </a:xfrm>
          <a:prstGeom prst="rect">
            <a:avLst/>
          </a:prstGeom>
          <a:ln w="0">
            <a:noFill/>
          </a:ln>
        </p:spPr>
      </p:pic>
      <p:sp>
        <p:nvSpPr>
          <p:cNvPr id="458" name="Rectangle 8"/>
          <p:cNvSpPr/>
          <p:nvPr/>
        </p:nvSpPr>
        <p:spPr>
          <a:xfrm>
            <a:off x="4256640" y="-6480"/>
            <a:ext cx="33008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Input Type Range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60" name="PlaceHolder 2"/>
          <p:cNvSpPr>
            <a:spLocks noGrp="1"/>
          </p:cNvSpPr>
          <p:nvPr>
            <p:ph/>
          </p:nvPr>
        </p:nvSpPr>
        <p:spPr>
          <a:xfrm>
            <a:off x="677160" y="2160720"/>
            <a:ext cx="8596440" cy="3880440"/>
          </a:xfrm>
          <a:prstGeom prst="rect">
            <a:avLst/>
          </a:prstGeom>
          <a:noFill/>
          <a:ln w="0">
            <a:noFill/>
          </a:ln>
        </p:spPr>
        <p:txBody>
          <a:bodyPr anchor="t">
            <a:normAutofit fontScale="87000"/>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You also group logically related controls and labels within a web form using the &lt;legend&gt; element. Grouping form controls into categories makes it easier for users to locate a control which makes the form more user-friendly.  </a:t>
            </a:r>
            <a:endParaRPr b="0" lang="en-US" sz="1800" spc="-1" strike="noStrike">
              <a:solidFill>
                <a:srgbClr val="404040"/>
              </a:solidFill>
              <a:latin typeface="Trebuchet MS"/>
            </a:endParaRPr>
          </a:p>
          <a:p>
            <a:pPr>
              <a:lnSpc>
                <a:spcPct val="100000"/>
              </a:lnSpc>
              <a:spcBef>
                <a:spcPts val="1001"/>
              </a:spcBef>
              <a:buNone/>
            </a:pPr>
            <a:endParaRPr b="0" lang="en-US" sz="18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&lt;form&gt;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&lt;fieldset&gt;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&lt;legend&gt;Contact Details&lt;/legend&gt;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Email Address: &lt;input type="email" name="email"&gt;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&lt;input type="text" name="phone"&gt;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    </a:t>
            </a:r>
            <a:r>
              <a:rPr b="0" lang="en-IN" sz="2100" spc="-1" strike="noStrike">
                <a:solidFill>
                  <a:srgbClr val="404040"/>
                </a:solidFill>
                <a:latin typeface="Consolas"/>
              </a:rPr>
              <a:t>&lt;/fieldset&gt;</a:t>
            </a:r>
            <a:endParaRPr b="0" lang="en-US" sz="2100" spc="-1" strike="noStrike">
              <a:solidFill>
                <a:srgbClr val="404040"/>
              </a:solidFill>
              <a:latin typeface="Trebuchet MS"/>
            </a:endParaRPr>
          </a:p>
          <a:p>
            <a:pPr>
              <a:lnSpc>
                <a:spcPct val="100000"/>
              </a:lnSpc>
              <a:spcBef>
                <a:spcPts val="1001"/>
              </a:spcBef>
              <a:buNone/>
              <a:tabLst>
                <a:tab algn="l" pos="0"/>
              </a:tabLst>
            </a:pPr>
            <a:r>
              <a:rPr b="0" lang="en-IN" sz="2100" spc="-1" strike="noStrike">
                <a:solidFill>
                  <a:srgbClr val="404040"/>
                </a:solidFill>
                <a:latin typeface="Consolas"/>
              </a:rPr>
              <a:t>&lt;/form&gt;</a:t>
            </a:r>
            <a:endParaRPr b="0" lang="en-US" sz="2100" spc="-1" strike="noStrike">
              <a:solidFill>
                <a:srgbClr val="404040"/>
              </a:solidFill>
              <a:latin typeface="Trebuchet MS"/>
            </a:endParaRPr>
          </a:p>
        </p:txBody>
      </p:sp>
      <p:sp>
        <p:nvSpPr>
          <p:cNvPr id="461"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62" name="Google Shape;176;p28" descr="C:\Users\User\Downloads\PCACS.png"/>
          <p:cNvPicPr/>
          <p:nvPr/>
        </p:nvPicPr>
        <p:blipFill>
          <a:blip r:embed="rId1"/>
          <a:stretch/>
        </p:blipFill>
        <p:spPr>
          <a:xfrm>
            <a:off x="11192040" y="11880"/>
            <a:ext cx="999720" cy="571320"/>
          </a:xfrm>
          <a:prstGeom prst="rect">
            <a:avLst/>
          </a:prstGeom>
          <a:ln w="0">
            <a:noFill/>
          </a:ln>
        </p:spPr>
      </p:pic>
      <p:sp>
        <p:nvSpPr>
          <p:cNvPr id="463" name="Rectangle 9"/>
          <p:cNvSpPr/>
          <p:nvPr/>
        </p:nvSpPr>
        <p:spPr>
          <a:xfrm>
            <a:off x="3655800" y="-6480"/>
            <a:ext cx="450324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Grouping Form Controls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65" name="PlaceHolder 2"/>
          <p:cNvSpPr>
            <a:spLocks noGrp="1"/>
          </p:cNvSpPr>
          <p:nvPr>
            <p:ph/>
          </p:nvPr>
        </p:nvSpPr>
        <p:spPr>
          <a:xfrm>
            <a:off x="677160" y="2160720"/>
            <a:ext cx="8596440" cy="3880440"/>
          </a:xfrm>
          <a:prstGeom prst="rect">
            <a:avLst/>
          </a:prstGeom>
          <a:noFill/>
          <a:ln w="0">
            <a:noFill/>
          </a:ln>
        </p:spPr>
        <p:txBody>
          <a:bodyPr anchor="t">
            <a:normAutofit fontScale="98000"/>
          </a:bodyPr>
          <a:p>
            <a:pPr>
              <a:lnSpc>
                <a:spcPct val="100000"/>
              </a:lnSpc>
              <a:spcBef>
                <a:spcPts val="1001"/>
              </a:spcBef>
              <a:buNone/>
              <a:tabLst>
                <a:tab algn="l" pos="0"/>
              </a:tabLst>
            </a:pPr>
            <a:r>
              <a:rPr b="0" lang="en-IN" sz="2000" spc="-1" strike="noStrike">
                <a:solidFill>
                  <a:srgbClr val="404040"/>
                </a:solidFill>
                <a:latin typeface="Trebuchet MS"/>
              </a:rPr>
              <a:t>&lt;input type="color" id="favcolor"&gt;&lt;br&gt;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&lt;input type="date" id="birthday" name="birthday"&gt;&lt;br&gt;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&lt;input type="datetime-local" id="birthdaytime" name="birthdaytime"&gt;&lt;br&gt;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&lt;input type="email" id="email" name="email"&gt;&lt;br&gt;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&lt;input type="month" id="bdaymonth" name="bdaymonth"&gt;&lt;br&gt;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&lt;input type="number" id="quantity" name="quantity" min="1" max="5"&gt;&lt;br&gt;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&lt;input type="range" id="vol" name="vol" min="0" max="50"&gt;&lt;br&gt;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&lt;input type="time" id="appt" name="appt"&gt;&lt;br&gt;</a:t>
            </a:r>
            <a:endParaRPr b="0" lang="en-US" sz="2000" spc="-1" strike="noStrike">
              <a:solidFill>
                <a:srgbClr val="404040"/>
              </a:solidFill>
              <a:latin typeface="Trebuchet MS"/>
            </a:endParaRPr>
          </a:p>
          <a:p>
            <a:pPr>
              <a:lnSpc>
                <a:spcPct val="100000"/>
              </a:lnSpc>
              <a:spcBef>
                <a:spcPts val="1001"/>
              </a:spcBef>
              <a:buNone/>
              <a:tabLst>
                <a:tab algn="l" pos="0"/>
              </a:tabLst>
            </a:pPr>
            <a:r>
              <a:rPr b="0" lang="en-IN" sz="2000" spc="-1" strike="noStrike">
                <a:solidFill>
                  <a:srgbClr val="404040"/>
                </a:solidFill>
                <a:latin typeface="Trebuchet MS"/>
              </a:rPr>
              <a:t>&lt;input type="url" id="homepage" name="homepage"&gt;&lt;br&gt;</a:t>
            </a:r>
            <a:endParaRPr b="0" lang="en-US" sz="2000" spc="-1" strike="noStrike">
              <a:solidFill>
                <a:srgbClr val="404040"/>
              </a:solidFill>
              <a:latin typeface="Trebuchet MS"/>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677160" y="609480"/>
            <a:ext cx="8596440" cy="1320480"/>
          </a:xfrm>
          <a:prstGeom prst="rect">
            <a:avLst/>
          </a:prstGeom>
          <a:noFill/>
          <a:ln w="0">
            <a:noFill/>
          </a:ln>
        </p:spPr>
        <p:txBody>
          <a:bodyPr anchor="t">
            <a:noAutofit/>
          </a:bodyPr>
          <a:p>
            <a:endParaRPr b="0" lang="en-US" sz="1800" spc="-1" strike="noStrike">
              <a:solidFill>
                <a:srgbClr val="000000"/>
              </a:solidFill>
              <a:latin typeface="Trebuchet MS"/>
            </a:endParaRPr>
          </a:p>
        </p:txBody>
      </p:sp>
      <p:sp>
        <p:nvSpPr>
          <p:cNvPr id="467" name="PlaceHolder 2"/>
          <p:cNvSpPr>
            <a:spLocks noGrp="1"/>
          </p:cNvSpPr>
          <p:nvPr>
            <p:ph/>
          </p:nvPr>
        </p:nvSpPr>
        <p:spPr>
          <a:xfrm>
            <a:off x="677160" y="2160720"/>
            <a:ext cx="8596440" cy="3880440"/>
          </a:xfrm>
          <a:prstGeom prst="rect">
            <a:avLst/>
          </a:prstGeom>
          <a:noFill/>
          <a:ln w="0">
            <a:noFill/>
          </a:ln>
        </p:spPr>
        <p:txBody>
          <a:bodyPr anchor="t">
            <a:normAutofit/>
          </a:bodyPr>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404040"/>
                </a:solidFill>
                <a:latin typeface="Trebuchet MS"/>
              </a:rPr>
              <a:t>HTML5 &lt;audio&gt; element provides a standard way to  inserts an audio in web pages.</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Wingdings 3" charset="2"/>
              <a:buChar char=""/>
            </a:pPr>
            <a:r>
              <a:rPr b="0" lang="en-IN" sz="1800" spc="-1" strike="noStrike">
                <a:solidFill>
                  <a:srgbClr val="000000"/>
                </a:solidFill>
                <a:latin typeface="verdana"/>
              </a:rPr>
              <a:t>There are three supported file format for HTML 5 audio tag.</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Trebuchet MS"/>
              <a:buAutoNum type="arabicPeriod"/>
            </a:pPr>
            <a:r>
              <a:rPr b="0" lang="en-IN" sz="1800" spc="-1" strike="noStrike">
                <a:solidFill>
                  <a:srgbClr val="000000"/>
                </a:solidFill>
                <a:latin typeface="verdana"/>
              </a:rPr>
              <a:t>mp3</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Trebuchet MS"/>
              <a:buAutoNum type="arabicPeriod"/>
            </a:pPr>
            <a:r>
              <a:rPr b="0" lang="en-IN" sz="1800" spc="-1" strike="noStrike">
                <a:solidFill>
                  <a:srgbClr val="000000"/>
                </a:solidFill>
                <a:latin typeface="verdana"/>
              </a:rPr>
              <a:t>wav</a:t>
            </a:r>
            <a:endParaRPr b="0" lang="en-US" sz="1800" spc="-1" strike="noStrike">
              <a:solidFill>
                <a:srgbClr val="404040"/>
              </a:solidFill>
              <a:latin typeface="Trebuchet MS"/>
            </a:endParaRPr>
          </a:p>
          <a:p>
            <a:pPr marL="343080" indent="-343080" algn="just">
              <a:lnSpc>
                <a:spcPct val="100000"/>
              </a:lnSpc>
              <a:spcBef>
                <a:spcPts val="1001"/>
              </a:spcBef>
              <a:buClr>
                <a:srgbClr val="418ab3"/>
              </a:buClr>
              <a:buSzPct val="80000"/>
              <a:buFont typeface="Trebuchet MS"/>
              <a:buAutoNum type="arabicPeriod"/>
            </a:pPr>
            <a:r>
              <a:rPr b="0" lang="en-IN" sz="1800" spc="-1" strike="noStrike">
                <a:solidFill>
                  <a:srgbClr val="000000"/>
                </a:solidFill>
                <a:latin typeface="verdana"/>
              </a:rPr>
              <a:t>ogg</a:t>
            </a:r>
            <a:endParaRPr b="0" lang="en-US" sz="1800" spc="-1" strike="noStrike">
              <a:solidFill>
                <a:srgbClr val="404040"/>
              </a:solidFill>
              <a:latin typeface="Trebuchet MS"/>
            </a:endParaRPr>
          </a:p>
          <a:p>
            <a:pPr algn="just">
              <a:lnSpc>
                <a:spcPct val="100000"/>
              </a:lnSpc>
              <a:spcBef>
                <a:spcPts val="1001"/>
              </a:spcBef>
              <a:buNone/>
            </a:pP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&lt;audio controls="controls" src="birds_singing.mp3" </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type="audio/mp3" preload="auto"&gt;     </a:t>
            </a:r>
            <a:endParaRPr b="0" lang="en-US" sz="1800" spc="-1" strike="noStrike">
              <a:solidFill>
                <a:srgbClr val="404040"/>
              </a:solidFill>
              <a:latin typeface="Trebuchet MS"/>
            </a:endParaRPr>
          </a:p>
          <a:p>
            <a:pPr algn="just">
              <a:lnSpc>
                <a:spcPct val="100000"/>
              </a:lnSpc>
              <a:spcBef>
                <a:spcPts val="1001"/>
              </a:spcBef>
              <a:buNone/>
              <a:tabLst>
                <a:tab algn="l" pos="0"/>
              </a:tabLst>
            </a:pPr>
            <a:r>
              <a:rPr b="0" lang="en-IN" sz="1800" spc="-1" strike="noStrike">
                <a:solidFill>
                  <a:srgbClr val="404040"/>
                </a:solidFill>
                <a:latin typeface="Trebuchet MS"/>
              </a:rPr>
              <a:t>&lt;/audio&gt;</a:t>
            </a:r>
            <a:endParaRPr b="0" lang="en-US" sz="1800" spc="-1" strike="noStrike">
              <a:solidFill>
                <a:srgbClr val="404040"/>
              </a:solidFill>
              <a:latin typeface="Trebuchet MS"/>
            </a:endParaRPr>
          </a:p>
          <a:p>
            <a:pPr algn="just">
              <a:lnSpc>
                <a:spcPct val="100000"/>
              </a:lnSpc>
              <a:spcBef>
                <a:spcPts val="1001"/>
              </a:spcBef>
              <a:buNone/>
              <a:tabLst>
                <a:tab algn="l" pos="0"/>
              </a:tabLst>
            </a:pPr>
            <a:endParaRPr b="0" lang="en-US" sz="1800" spc="-1" strike="noStrike">
              <a:solidFill>
                <a:srgbClr val="404040"/>
              </a:solidFill>
              <a:latin typeface="Trebuchet MS"/>
            </a:endParaRPr>
          </a:p>
        </p:txBody>
      </p:sp>
      <p:sp>
        <p:nvSpPr>
          <p:cNvPr id="468" name="Google Shape;175;p28"/>
          <p:cNvSpPr/>
          <p:nvPr/>
        </p:nvSpPr>
        <p:spPr>
          <a:xfrm>
            <a:off x="0" y="0"/>
            <a:ext cx="12191760" cy="571320"/>
          </a:xfrm>
          <a:prstGeom prst="rect">
            <a:avLst/>
          </a:prstGeom>
          <a:solidFill>
            <a:srgbClr val="660000"/>
          </a:solidFill>
          <a:ln w="0">
            <a:noFill/>
          </a:ln>
        </p:spPr>
        <p:style>
          <a:lnRef idx="0"/>
          <a:fillRef idx="0"/>
          <a:effectRef idx="0"/>
          <a:fontRef idx="minor"/>
        </p:style>
      </p:sp>
      <p:pic>
        <p:nvPicPr>
          <p:cNvPr id="469" name="Google Shape;176;p28" descr="C:\Users\User\Downloads\PCACS.png"/>
          <p:cNvPicPr/>
          <p:nvPr/>
        </p:nvPicPr>
        <p:blipFill>
          <a:blip r:embed="rId1"/>
          <a:stretch/>
        </p:blipFill>
        <p:spPr>
          <a:xfrm>
            <a:off x="11192040" y="11880"/>
            <a:ext cx="999720" cy="571320"/>
          </a:xfrm>
          <a:prstGeom prst="rect">
            <a:avLst/>
          </a:prstGeom>
          <a:ln w="0">
            <a:noFill/>
          </a:ln>
        </p:spPr>
      </p:pic>
      <p:sp>
        <p:nvSpPr>
          <p:cNvPr id="470" name="Rectangle 5"/>
          <p:cNvSpPr/>
          <p:nvPr/>
        </p:nvSpPr>
        <p:spPr>
          <a:xfrm>
            <a:off x="4955400" y="-6480"/>
            <a:ext cx="1903320" cy="5770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N" sz="3200" spc="-1" strike="noStrike">
                <a:solidFill>
                  <a:srgbClr val="ffffff"/>
                </a:solidFill>
                <a:latin typeface="Trebuchet MS"/>
              </a:rPr>
              <a:t>Audio tag</a:t>
            </a:r>
            <a:endParaRPr b="0" lang="en-US" sz="3200" spc="-1" strike="noStrike">
              <a:latin typeface="Arial"/>
            </a:endParaRPr>
          </a:p>
        </p:txBody>
      </p:sp>
    </p:spTree>
  </p:cSld>
  <mc:AlternateContent>
    <mc:Choice Requires="p14">
      <p:transition spd="med" p14:dur="800">
        <p:circle/>
      </p:transition>
    </mc:Choice>
    <mc:Fallback>
      <p:transition spd="med">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e5e5e"/>
      </a:dk2>
      <a:lt2>
        <a:srgbClr val="dddddd"/>
      </a:lt2>
      <a:accent1>
        <a:srgbClr val="418ab3"/>
      </a:accent1>
      <a:accent2>
        <a:srgbClr val="7fdd88"/>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e5e5e"/>
      </a:dk2>
      <a:lt2>
        <a:srgbClr val="dddddd"/>
      </a:lt2>
      <a:accent1>
        <a:srgbClr val="418ab3"/>
      </a:accent1>
      <a:accent2>
        <a:srgbClr val="7fdd88"/>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e5e5e"/>
      </a:dk2>
      <a:lt2>
        <a:srgbClr val="dddddd"/>
      </a:lt2>
      <a:accent1>
        <a:srgbClr val="418ab3"/>
      </a:accent1>
      <a:accent2>
        <a:srgbClr val="7fdd88"/>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Final TemplateTCR</Template>
  <TotalTime>858</TotalTime>
  <Application>LibreOffice/7.3.7.2$Linux_X86_64 LibreOffice_project/30$Build-2</Application>
  <AppVersion>15.0000</AppVersion>
  <Words>17421</Words>
  <Paragraphs>2368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2023-03-30T12:13:59Z</dcterms:created>
  <dc:creator>Abhijeet Salvi</dc:creator>
  <dc:description/>
  <dc:language>en-US</dc:language>
  <cp:lastModifiedBy/>
  <dcterms:modified xsi:type="dcterms:W3CDTF">2023-08-06T18:47:18Z</dcterms:modified>
  <cp:revision>93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3</vt:i4>
  </property>
  <property fmtid="{D5CDD505-2E9C-101B-9397-08002B2CF9AE}" pid="3" name="PresentationFormat">
    <vt:lpwstr>Widescreen</vt:lpwstr>
  </property>
  <property fmtid="{D5CDD505-2E9C-101B-9397-08002B2CF9AE}" pid="4" name="Slides">
    <vt:i4>308</vt:i4>
  </property>
</Properties>
</file>